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0" r:id="rId1"/>
  </p:sldMasterIdLst>
  <p:notesMasterIdLst>
    <p:notesMasterId r:id="rId27"/>
  </p:notesMasterIdLst>
  <p:handoutMasterIdLst>
    <p:handoutMasterId r:id="rId28"/>
  </p:handoutMasterIdLst>
  <p:sldIdLst>
    <p:sldId id="539" r:id="rId2"/>
    <p:sldId id="279" r:id="rId3"/>
    <p:sldId id="556" r:id="rId4"/>
    <p:sldId id="557" r:id="rId5"/>
    <p:sldId id="546" r:id="rId6"/>
    <p:sldId id="549" r:id="rId7"/>
    <p:sldId id="551" r:id="rId8"/>
    <p:sldId id="554" r:id="rId9"/>
    <p:sldId id="558" r:id="rId10"/>
    <p:sldId id="552" r:id="rId11"/>
    <p:sldId id="559" r:id="rId12"/>
    <p:sldId id="550" r:id="rId13"/>
    <p:sldId id="541" r:id="rId14"/>
    <p:sldId id="553" r:id="rId15"/>
    <p:sldId id="562" r:id="rId16"/>
    <p:sldId id="563" r:id="rId17"/>
    <p:sldId id="565" r:id="rId18"/>
    <p:sldId id="566" r:id="rId19"/>
    <p:sldId id="573" r:id="rId20"/>
    <p:sldId id="572" r:id="rId21"/>
    <p:sldId id="569" r:id="rId22"/>
    <p:sldId id="567" r:id="rId23"/>
    <p:sldId id="568" r:id="rId24"/>
    <p:sldId id="570" r:id="rId25"/>
    <p:sldId id="269"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eispiel-Folien THU" id="{7A70DAC5-EF83-4B39-99F6-6B1836337FC8}">
          <p14:sldIdLst>
            <p14:sldId id="539"/>
          </p14:sldIdLst>
        </p14:section>
        <p14:section name="Agenda" id="{27831FB3-36C6-4F4F-9E18-5DB5EE344899}">
          <p14:sldIdLst>
            <p14:sldId id="279"/>
          </p14:sldIdLst>
        </p14:section>
        <p14:section name="Intro" id="{0BFC2298-0D63-4300-9620-FBC588B3D53D}">
          <p14:sldIdLst>
            <p14:sldId id="556"/>
            <p14:sldId id="557"/>
          </p14:sldIdLst>
        </p14:section>
        <p14:section name="Technical Foundations" id="{9FA11B73-BDD7-4E0B-9604-DF406647C055}">
          <p14:sldIdLst>
            <p14:sldId id="546"/>
            <p14:sldId id="549"/>
            <p14:sldId id="551"/>
            <p14:sldId id="554"/>
            <p14:sldId id="558"/>
            <p14:sldId id="552"/>
            <p14:sldId id="559"/>
            <p14:sldId id="550"/>
          </p14:sldIdLst>
        </p14:section>
        <p14:section name="use case" id="{D42778AC-12B9-43DC-9F7F-F1736DDDE639}">
          <p14:sldIdLst>
            <p14:sldId id="541"/>
          </p14:sldIdLst>
        </p14:section>
        <p14:section name="System Overview" id="{EC9E8046-E926-463A-9532-192294AFE0DF}">
          <p14:sldIdLst>
            <p14:sldId id="553"/>
          </p14:sldIdLst>
        </p14:section>
        <p14:section name="State of Art" id="{D6A14779-BACB-4383-9CB5-4260EFAB3356}">
          <p14:sldIdLst>
            <p14:sldId id="562"/>
            <p14:sldId id="563"/>
            <p14:sldId id="565"/>
            <p14:sldId id="566"/>
            <p14:sldId id="573"/>
            <p14:sldId id="572"/>
            <p14:sldId id="569"/>
          </p14:sldIdLst>
        </p14:section>
        <p14:section name="Outro" id="{4F4A3F92-38AF-4915-9257-195F14FB1760}">
          <p14:sldIdLst>
            <p14:sldId id="567"/>
            <p14:sldId id="568"/>
            <p14:sldId id="570"/>
            <p14:sldId id="269"/>
          </p14:sldIdLst>
        </p14:section>
        <p14:section name="Info &amp; Hilfestellung" id="{DCDBA7AD-C7AC-4441-AD3A-3607A6F1D34B}">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7537" userDrawn="1">
          <p15:clr>
            <a:srgbClr val="A4A3A4"/>
          </p15:clr>
        </p15:guide>
        <p15:guide id="4" pos="735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DFDC"/>
    <a:srgbClr val="13ABDB"/>
    <a:srgbClr val="0065C0"/>
    <a:srgbClr val="B38B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ittlere Formatvorlage 3 - Akz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77603" autoAdjust="0"/>
  </p:normalViewPr>
  <p:slideViewPr>
    <p:cSldViewPr snapToGrid="0" showGuides="1">
      <p:cViewPr>
        <p:scale>
          <a:sx n="50" d="100"/>
          <a:sy n="50" d="100"/>
        </p:scale>
        <p:origin x="2292" y="846"/>
      </p:cViewPr>
      <p:guideLst>
        <p:guide orient="horz" pos="2160"/>
        <p:guide pos="3840"/>
        <p:guide pos="7537"/>
        <p:guide pos="7355"/>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96" d="100"/>
          <a:sy n="96" d="100"/>
        </p:scale>
        <p:origin x="3519" y="6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1.svg"/><Relationship Id="rId11" Type="http://schemas.openxmlformats.org/officeDocument/2006/relationships/image" Target="../media/image36.pn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ata2.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9.svg"/><Relationship Id="rId11" Type="http://schemas.openxmlformats.org/officeDocument/2006/relationships/image" Target="../media/image36.png"/><Relationship Id="rId5" Type="http://schemas.openxmlformats.org/officeDocument/2006/relationships/image" Target="../media/image38.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ata3.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9.svg"/><Relationship Id="rId11" Type="http://schemas.openxmlformats.org/officeDocument/2006/relationships/image" Target="../media/image36.png"/><Relationship Id="rId5" Type="http://schemas.openxmlformats.org/officeDocument/2006/relationships/image" Target="../media/image38.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ata4.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1.svg"/><Relationship Id="rId11" Type="http://schemas.openxmlformats.org/officeDocument/2006/relationships/image" Target="../media/image36.pn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ata5.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9.svg"/><Relationship Id="rId11" Type="http://schemas.openxmlformats.org/officeDocument/2006/relationships/image" Target="../media/image36.png"/><Relationship Id="rId5" Type="http://schemas.openxmlformats.org/officeDocument/2006/relationships/image" Target="../media/image38.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ata6.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9.svg"/><Relationship Id="rId11" Type="http://schemas.openxmlformats.org/officeDocument/2006/relationships/image" Target="../media/image36.png"/><Relationship Id="rId5" Type="http://schemas.openxmlformats.org/officeDocument/2006/relationships/image" Target="../media/image38.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ata7.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9.svg"/><Relationship Id="rId11" Type="http://schemas.openxmlformats.org/officeDocument/2006/relationships/image" Target="../media/image36.png"/><Relationship Id="rId5" Type="http://schemas.openxmlformats.org/officeDocument/2006/relationships/image" Target="../media/image38.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rawing1.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1.svg"/><Relationship Id="rId11" Type="http://schemas.openxmlformats.org/officeDocument/2006/relationships/image" Target="../media/image36.pn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rawing2.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9.svg"/><Relationship Id="rId11" Type="http://schemas.openxmlformats.org/officeDocument/2006/relationships/image" Target="../media/image36.png"/><Relationship Id="rId5" Type="http://schemas.openxmlformats.org/officeDocument/2006/relationships/image" Target="../media/image38.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rawing3.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9.svg"/><Relationship Id="rId11" Type="http://schemas.openxmlformats.org/officeDocument/2006/relationships/image" Target="../media/image36.png"/><Relationship Id="rId5" Type="http://schemas.openxmlformats.org/officeDocument/2006/relationships/image" Target="../media/image38.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rawing4.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1.svg"/><Relationship Id="rId11" Type="http://schemas.openxmlformats.org/officeDocument/2006/relationships/image" Target="../media/image36.pn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rawing5.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9.svg"/><Relationship Id="rId11" Type="http://schemas.openxmlformats.org/officeDocument/2006/relationships/image" Target="../media/image36.png"/><Relationship Id="rId5" Type="http://schemas.openxmlformats.org/officeDocument/2006/relationships/image" Target="../media/image38.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rawing6.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9.svg"/><Relationship Id="rId11" Type="http://schemas.openxmlformats.org/officeDocument/2006/relationships/image" Target="../media/image36.png"/><Relationship Id="rId5" Type="http://schemas.openxmlformats.org/officeDocument/2006/relationships/image" Target="../media/image38.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_rels/drawing7.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27.svg"/><Relationship Id="rId1" Type="http://schemas.openxmlformats.org/officeDocument/2006/relationships/image" Target="../media/image26.png"/><Relationship Id="rId6" Type="http://schemas.openxmlformats.org/officeDocument/2006/relationships/image" Target="../media/image39.svg"/><Relationship Id="rId11" Type="http://schemas.openxmlformats.org/officeDocument/2006/relationships/image" Target="../media/image36.png"/><Relationship Id="rId5" Type="http://schemas.openxmlformats.org/officeDocument/2006/relationships/image" Target="../media/image38.png"/><Relationship Id="rId10" Type="http://schemas.openxmlformats.org/officeDocument/2006/relationships/image" Target="../media/image35.svg"/><Relationship Id="rId4" Type="http://schemas.openxmlformats.org/officeDocument/2006/relationships/image" Target="../media/image29.svg"/><Relationship Id="rId9" Type="http://schemas.openxmlformats.org/officeDocument/2006/relationships/image" Target="../media/image34.png"/></Relationships>
</file>

<file path=ppt/diagrams/colors1.xml><?xml version="1.0" encoding="utf-8"?>
<dgm:colorsDef xmlns:dgm="http://schemas.openxmlformats.org/drawingml/2006/diagram" xmlns:a="http://schemas.openxmlformats.org/drawingml/2006/main" uniqueId="urn:microsoft.com/office/officeart/2005/8/colors/accent5_4">
  <dgm:title val=""/>
  <dgm:desc val=""/>
  <dgm:catLst>
    <dgm:cat type="accent5" pri="11400"/>
  </dgm:catLst>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4">
  <dgm:title val=""/>
  <dgm:desc val=""/>
  <dgm:catLst>
    <dgm:cat type="accent5" pri="11400"/>
  </dgm:catLst>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4">
  <dgm:title val=""/>
  <dgm:desc val=""/>
  <dgm:catLst>
    <dgm:cat type="accent5" pri="11400"/>
  </dgm:catLst>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4">
  <dgm:title val=""/>
  <dgm:desc val=""/>
  <dgm:catLst>
    <dgm:cat type="accent5" pri="11400"/>
  </dgm:catLst>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4">
  <dgm:title val=""/>
  <dgm:desc val=""/>
  <dgm:catLst>
    <dgm:cat type="accent5" pri="11400"/>
  </dgm:catLst>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4">
  <dgm:title val=""/>
  <dgm:desc val=""/>
  <dgm:catLst>
    <dgm:cat type="accent5" pri="11400"/>
  </dgm:catLst>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5_4">
  <dgm:title val=""/>
  <dgm:desc val=""/>
  <dgm:catLst>
    <dgm:cat type="accent5" pri="11400"/>
  </dgm:catLst>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C7FD90-1FBC-4368-ADCB-1C361CBE9CB0}" type="doc">
      <dgm:prSet loTypeId="urn:microsoft.com/office/officeart/2005/8/layout/hProcess10" loCatId="picture" qsTypeId="urn:microsoft.com/office/officeart/2005/8/quickstyle/simple1" qsCatId="simple" csTypeId="urn:microsoft.com/office/officeart/2005/8/colors/accent5_4" csCatId="accent5" phldr="1"/>
      <dgm:spPr/>
      <dgm:t>
        <a:bodyPr/>
        <a:lstStyle/>
        <a:p>
          <a:endParaRPr lang="en-GB"/>
        </a:p>
      </dgm:t>
    </dgm:pt>
    <dgm:pt modelId="{9A01E565-E794-4322-8E50-7CA4C659E1BA}">
      <dgm:prSet phldrT="[Text]"/>
      <dgm:spPr/>
      <dgm:t>
        <a:bodyPr/>
        <a:lstStyle/>
        <a:p>
          <a:r>
            <a:rPr lang="en-GB" dirty="0"/>
            <a:t>Environment Setup </a:t>
          </a:r>
        </a:p>
      </dgm:t>
    </dgm:pt>
    <dgm:pt modelId="{57B32468-AE4B-4972-B911-449B3C79204F}" type="parTrans" cxnId="{CCE1322D-3D3D-450E-8FC0-D91C73A12FF9}">
      <dgm:prSet/>
      <dgm:spPr/>
      <dgm:t>
        <a:bodyPr/>
        <a:lstStyle/>
        <a:p>
          <a:endParaRPr lang="en-GB"/>
        </a:p>
      </dgm:t>
    </dgm:pt>
    <dgm:pt modelId="{394D81B8-8FA9-46A3-95EA-DA0960A8B523}" type="sibTrans" cxnId="{CCE1322D-3D3D-450E-8FC0-D91C73A12FF9}">
      <dgm:prSet/>
      <dgm:spPr/>
      <dgm:t>
        <a:bodyPr/>
        <a:lstStyle/>
        <a:p>
          <a:endParaRPr lang="en-GB"/>
        </a:p>
      </dgm:t>
    </dgm:pt>
    <dgm:pt modelId="{6922B729-8EF8-4F73-B119-515E994A8138}">
      <dgm:prSet phldrT="[Text]"/>
      <dgm:spPr/>
      <dgm:t>
        <a:bodyPr/>
        <a:lstStyle/>
        <a:p>
          <a:r>
            <a:rPr lang="en-GB" dirty="0"/>
            <a:t>Ros2 package tree and implementation</a:t>
          </a:r>
        </a:p>
      </dgm:t>
    </dgm:pt>
    <dgm:pt modelId="{7D8416FD-EFA0-4FAB-A9B3-BFD391CA281C}" type="parTrans" cxnId="{983B23E9-2C66-4E38-B840-FAE70BC9F16E}">
      <dgm:prSet/>
      <dgm:spPr/>
      <dgm:t>
        <a:bodyPr/>
        <a:lstStyle/>
        <a:p>
          <a:endParaRPr lang="en-GB"/>
        </a:p>
      </dgm:t>
    </dgm:pt>
    <dgm:pt modelId="{41BAB2C6-53ED-4AD3-8ABC-2E0FF11B9387}" type="sibTrans" cxnId="{983B23E9-2C66-4E38-B840-FAE70BC9F16E}">
      <dgm:prSet/>
      <dgm:spPr/>
      <dgm:t>
        <a:bodyPr/>
        <a:lstStyle/>
        <a:p>
          <a:endParaRPr lang="en-GB"/>
        </a:p>
      </dgm:t>
    </dgm:pt>
    <dgm:pt modelId="{1B5E2B1D-A081-490D-B57A-D784B8054728}">
      <dgm:prSet/>
      <dgm:spPr/>
      <dgm:t>
        <a:bodyPr/>
        <a:lstStyle/>
        <a:p>
          <a:r>
            <a:rPr lang="en-GB" dirty="0"/>
            <a:t>Ros2 OPCUA Bridge </a:t>
          </a:r>
        </a:p>
      </dgm:t>
    </dgm:pt>
    <dgm:pt modelId="{89129DE1-E5D8-4171-9E4C-900484FD12E6}" type="parTrans" cxnId="{B64FA62B-FE2A-4AD1-87CD-B2854C3EFE49}">
      <dgm:prSet/>
      <dgm:spPr/>
      <dgm:t>
        <a:bodyPr/>
        <a:lstStyle/>
        <a:p>
          <a:endParaRPr lang="en-GB"/>
        </a:p>
      </dgm:t>
    </dgm:pt>
    <dgm:pt modelId="{141188DF-F946-42A6-80E6-8E48EDE05F4C}" type="sibTrans" cxnId="{B64FA62B-FE2A-4AD1-87CD-B2854C3EFE49}">
      <dgm:prSet/>
      <dgm:spPr/>
      <dgm:t>
        <a:bodyPr/>
        <a:lstStyle/>
        <a:p>
          <a:endParaRPr lang="en-GB"/>
        </a:p>
      </dgm:t>
    </dgm:pt>
    <dgm:pt modelId="{521244CE-B89D-42C2-88A4-2815E809DE15}">
      <dgm:prSet/>
      <dgm:spPr/>
      <dgm:t>
        <a:bodyPr/>
        <a:lstStyle/>
        <a:p>
          <a:r>
            <a:rPr lang="en-GB" dirty="0"/>
            <a:t>OPCUA Server and Database</a:t>
          </a:r>
        </a:p>
      </dgm:t>
    </dgm:pt>
    <dgm:pt modelId="{923916AA-D647-4FFE-85EB-FEA06CE758DF}" type="parTrans" cxnId="{B36198ED-63DF-408A-A096-226832F694C4}">
      <dgm:prSet/>
      <dgm:spPr/>
      <dgm:t>
        <a:bodyPr/>
        <a:lstStyle/>
        <a:p>
          <a:endParaRPr lang="en-GB"/>
        </a:p>
      </dgm:t>
    </dgm:pt>
    <dgm:pt modelId="{1F788E0E-9A94-4D74-9EE4-189F286EDC70}" type="sibTrans" cxnId="{B36198ED-63DF-408A-A096-226832F694C4}">
      <dgm:prSet/>
      <dgm:spPr/>
      <dgm:t>
        <a:bodyPr/>
        <a:lstStyle/>
        <a:p>
          <a:endParaRPr lang="en-GB"/>
        </a:p>
      </dgm:t>
    </dgm:pt>
    <dgm:pt modelId="{BA83165D-54C0-4B86-9558-FB7F674D4186}">
      <dgm:prSet phldrT="[Text]"/>
      <dgm:spPr/>
      <dgm:t>
        <a:bodyPr/>
        <a:lstStyle/>
        <a:p>
          <a:r>
            <a:rPr lang="en-GB" dirty="0"/>
            <a:t>KukaVarProxy Experimental Hardware communication</a:t>
          </a:r>
        </a:p>
      </dgm:t>
    </dgm:pt>
    <dgm:pt modelId="{39F99759-AABF-4AC6-BF59-60EEFD9A4EAA}" type="parTrans" cxnId="{9CA3F8B2-7DB2-4B3E-BAC6-2BB4BD19D49E}">
      <dgm:prSet/>
      <dgm:spPr/>
      <dgm:t>
        <a:bodyPr/>
        <a:lstStyle/>
        <a:p>
          <a:endParaRPr lang="en-GB"/>
        </a:p>
      </dgm:t>
    </dgm:pt>
    <dgm:pt modelId="{2404C88B-1FCC-42AA-84FB-A84BF857E2C9}" type="sibTrans" cxnId="{9CA3F8B2-7DB2-4B3E-BAC6-2BB4BD19D49E}">
      <dgm:prSet/>
      <dgm:spPr/>
      <dgm:t>
        <a:bodyPr/>
        <a:lstStyle/>
        <a:p>
          <a:endParaRPr lang="en-GB"/>
        </a:p>
      </dgm:t>
    </dgm:pt>
    <dgm:pt modelId="{ED896C68-97C5-47E3-99F3-BD17ED6FAC9F}">
      <dgm:prSet/>
      <dgm:spPr/>
      <dgm:t>
        <a:bodyPr/>
        <a:lstStyle/>
        <a:p>
          <a:r>
            <a:rPr lang="en-GB" dirty="0"/>
            <a:t>Dashboard</a:t>
          </a:r>
        </a:p>
      </dgm:t>
    </dgm:pt>
    <dgm:pt modelId="{21937BDB-5600-446D-A200-DC333B5B6326}" type="parTrans" cxnId="{73FB00E7-359E-4782-8148-889A595C28F5}">
      <dgm:prSet/>
      <dgm:spPr/>
      <dgm:t>
        <a:bodyPr/>
        <a:lstStyle/>
        <a:p>
          <a:endParaRPr lang="en-GB"/>
        </a:p>
      </dgm:t>
    </dgm:pt>
    <dgm:pt modelId="{E5DB6222-E6FC-485F-9EF8-D77BD68EA678}" type="sibTrans" cxnId="{73FB00E7-359E-4782-8148-889A595C28F5}">
      <dgm:prSet/>
      <dgm:spPr/>
      <dgm:t>
        <a:bodyPr/>
        <a:lstStyle/>
        <a:p>
          <a:endParaRPr lang="en-GB"/>
        </a:p>
      </dgm:t>
    </dgm:pt>
    <dgm:pt modelId="{E592F49E-8A85-4587-90AC-9135E8154EDD}" type="pres">
      <dgm:prSet presAssocID="{E6C7FD90-1FBC-4368-ADCB-1C361CBE9CB0}" presName="Name0" presStyleCnt="0">
        <dgm:presLayoutVars>
          <dgm:dir/>
          <dgm:resizeHandles val="exact"/>
        </dgm:presLayoutVars>
      </dgm:prSet>
      <dgm:spPr/>
    </dgm:pt>
    <dgm:pt modelId="{BAEBE35E-56D9-4EE5-AF57-2C612274C904}" type="pres">
      <dgm:prSet presAssocID="{9A01E565-E794-4322-8E50-7CA4C659E1BA}" presName="composite" presStyleCnt="0"/>
      <dgm:spPr/>
    </dgm:pt>
    <dgm:pt modelId="{D4E3C2D1-66DA-4B07-A823-29CCF5141ADA}" type="pres">
      <dgm:prSet presAssocID="{9A01E565-E794-4322-8E50-7CA4C659E1BA}" presName="imagSh" presStyleLbl="bgImgPlace1" presStyleIdx="0" presStyleCnt="6" custLinFactNeighborX="2841" custLinFactNeighborY="-17280"/>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ompleted with solid fill"/>
        </a:ext>
      </dgm:extLst>
    </dgm:pt>
    <dgm:pt modelId="{670506A5-EBBF-4120-BC87-7D0E76677909}" type="pres">
      <dgm:prSet presAssocID="{9A01E565-E794-4322-8E50-7CA4C659E1BA}" presName="txNode" presStyleLbl="node1" presStyleIdx="0" presStyleCnt="6">
        <dgm:presLayoutVars>
          <dgm:bulletEnabled val="1"/>
        </dgm:presLayoutVars>
      </dgm:prSet>
      <dgm:spPr/>
    </dgm:pt>
    <dgm:pt modelId="{E1818948-61BD-4BE7-A26F-C52F1B053A7E}" type="pres">
      <dgm:prSet presAssocID="{394D81B8-8FA9-46A3-95EA-DA0960A8B523}" presName="sibTrans" presStyleLbl="sibTrans2D1" presStyleIdx="0" presStyleCnt="5"/>
      <dgm:spPr/>
    </dgm:pt>
    <dgm:pt modelId="{879E1D27-0E1F-4E63-BFF5-310CA56279E9}" type="pres">
      <dgm:prSet presAssocID="{394D81B8-8FA9-46A3-95EA-DA0960A8B523}" presName="connTx" presStyleLbl="sibTrans2D1" presStyleIdx="0" presStyleCnt="5"/>
      <dgm:spPr/>
    </dgm:pt>
    <dgm:pt modelId="{D11F605F-0ABE-4C22-AD67-0C29FE9CC714}" type="pres">
      <dgm:prSet presAssocID="{BA83165D-54C0-4B86-9558-FB7F674D4186}" presName="composite" presStyleCnt="0"/>
      <dgm:spPr/>
    </dgm:pt>
    <dgm:pt modelId="{5E8A5F29-416D-40DD-9BF7-86AEE254B92C}" type="pres">
      <dgm:prSet presAssocID="{BA83165D-54C0-4B86-9558-FB7F674D4186}" presName="imagSh" presStyleLbl="bgImgPlace1" presStyleIdx="1" presStyleCnt="6" custLinFactNeighborX="2841" custLinFactNeighborY="-17280"/>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Completed with solid fill"/>
        </a:ext>
      </dgm:extLst>
    </dgm:pt>
    <dgm:pt modelId="{E0D1A618-4D1A-49EE-9B90-43562D6ADCBE}" type="pres">
      <dgm:prSet presAssocID="{BA83165D-54C0-4B86-9558-FB7F674D4186}" presName="txNode" presStyleLbl="node1" presStyleIdx="1" presStyleCnt="6">
        <dgm:presLayoutVars>
          <dgm:bulletEnabled val="1"/>
        </dgm:presLayoutVars>
      </dgm:prSet>
      <dgm:spPr/>
    </dgm:pt>
    <dgm:pt modelId="{3A90C67D-3366-41C5-A589-87D3AEE533AA}" type="pres">
      <dgm:prSet presAssocID="{2404C88B-1FCC-42AA-84FB-A84BF857E2C9}" presName="sibTrans" presStyleLbl="sibTrans2D1" presStyleIdx="1" presStyleCnt="5"/>
      <dgm:spPr/>
    </dgm:pt>
    <dgm:pt modelId="{01DF7483-4A09-4D60-B3C1-9DA3CCEA7E04}" type="pres">
      <dgm:prSet presAssocID="{2404C88B-1FCC-42AA-84FB-A84BF857E2C9}" presName="connTx" presStyleLbl="sibTrans2D1" presStyleIdx="1" presStyleCnt="5"/>
      <dgm:spPr/>
    </dgm:pt>
    <dgm:pt modelId="{4303B0DC-3425-4AC1-AA57-7BBB68EB200A}" type="pres">
      <dgm:prSet presAssocID="{6922B729-8EF8-4F73-B119-515E994A8138}" presName="composite" presStyleCnt="0"/>
      <dgm:spPr/>
    </dgm:pt>
    <dgm:pt modelId="{29BD087F-4BDD-410B-8F6B-A28392306DFD}" type="pres">
      <dgm:prSet presAssocID="{6922B729-8EF8-4F73-B119-515E994A8138}" presName="imagSh" presStyleLbl="bgImgPlace1" presStyleIdx="2" presStyleCnt="6" custLinFactNeighborX="2841" custLinFactNeighborY="-17280"/>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Completed with solid fill"/>
        </a:ext>
      </dgm:extLst>
    </dgm:pt>
    <dgm:pt modelId="{F8A5DE2E-2CFE-4917-B9E7-006EA3EA8959}" type="pres">
      <dgm:prSet presAssocID="{6922B729-8EF8-4F73-B119-515E994A8138}" presName="txNode" presStyleLbl="node1" presStyleIdx="2" presStyleCnt="6">
        <dgm:presLayoutVars>
          <dgm:bulletEnabled val="1"/>
        </dgm:presLayoutVars>
      </dgm:prSet>
      <dgm:spPr/>
    </dgm:pt>
    <dgm:pt modelId="{BC21D377-472A-4869-9103-518980F8FF75}" type="pres">
      <dgm:prSet presAssocID="{41BAB2C6-53ED-4AD3-8ABC-2E0FF11B9387}" presName="sibTrans" presStyleLbl="sibTrans2D1" presStyleIdx="2" presStyleCnt="5"/>
      <dgm:spPr/>
    </dgm:pt>
    <dgm:pt modelId="{8E628735-7DA4-4612-B173-3EA1C3D231DA}" type="pres">
      <dgm:prSet presAssocID="{41BAB2C6-53ED-4AD3-8ABC-2E0FF11B9387}" presName="connTx" presStyleLbl="sibTrans2D1" presStyleIdx="2" presStyleCnt="5"/>
      <dgm:spPr/>
    </dgm:pt>
    <dgm:pt modelId="{E1EB472C-6A1F-4170-892A-CCD3979A0503}" type="pres">
      <dgm:prSet presAssocID="{1B5E2B1D-A081-490D-B57A-D784B8054728}" presName="composite" presStyleCnt="0"/>
      <dgm:spPr/>
    </dgm:pt>
    <dgm:pt modelId="{124A18C5-8FF4-4748-9920-323588793A4C}" type="pres">
      <dgm:prSet presAssocID="{1B5E2B1D-A081-490D-B57A-D784B8054728}" presName="imagSh" presStyleLbl="bgImgPlace1" presStyleIdx="3" presStyleCnt="6" custLinFactNeighborX="2841" custLinFactNeighborY="-17280"/>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List with solid fill"/>
        </a:ext>
      </dgm:extLst>
    </dgm:pt>
    <dgm:pt modelId="{3560C25E-72B6-4792-AF98-B0D0BC6F8147}" type="pres">
      <dgm:prSet presAssocID="{1B5E2B1D-A081-490D-B57A-D784B8054728}" presName="txNode" presStyleLbl="node1" presStyleIdx="3" presStyleCnt="6">
        <dgm:presLayoutVars>
          <dgm:bulletEnabled val="1"/>
        </dgm:presLayoutVars>
      </dgm:prSet>
      <dgm:spPr/>
    </dgm:pt>
    <dgm:pt modelId="{B12C3390-6B1C-40AE-9EB0-F9ACFA5799CA}" type="pres">
      <dgm:prSet presAssocID="{141188DF-F946-42A6-80E6-8E48EDE05F4C}" presName="sibTrans" presStyleLbl="sibTrans2D1" presStyleIdx="3" presStyleCnt="5"/>
      <dgm:spPr/>
    </dgm:pt>
    <dgm:pt modelId="{6A5AF823-C77B-4C91-A1E9-B4CEE665456D}" type="pres">
      <dgm:prSet presAssocID="{141188DF-F946-42A6-80E6-8E48EDE05F4C}" presName="connTx" presStyleLbl="sibTrans2D1" presStyleIdx="3" presStyleCnt="5"/>
      <dgm:spPr/>
    </dgm:pt>
    <dgm:pt modelId="{A15D77DD-69FF-4D31-8D7B-498CB83BDE30}" type="pres">
      <dgm:prSet presAssocID="{521244CE-B89D-42C2-88A4-2815E809DE15}" presName="composite" presStyleCnt="0"/>
      <dgm:spPr/>
    </dgm:pt>
    <dgm:pt modelId="{65768B85-97C9-4796-BE6A-491D79959D24}" type="pres">
      <dgm:prSet presAssocID="{521244CE-B89D-42C2-88A4-2815E809DE15}" presName="imagSh" presStyleLbl="bgImgPlace1" presStyleIdx="4" presStyleCnt="6" custLinFactNeighborX="2841" custLinFactNeighborY="-17280"/>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List with solid fill"/>
        </a:ext>
      </dgm:extLst>
    </dgm:pt>
    <dgm:pt modelId="{BFC5E91D-FA61-42DF-86E1-C8D00DEBC6E5}" type="pres">
      <dgm:prSet presAssocID="{521244CE-B89D-42C2-88A4-2815E809DE15}" presName="txNode" presStyleLbl="node1" presStyleIdx="4" presStyleCnt="6">
        <dgm:presLayoutVars>
          <dgm:bulletEnabled val="1"/>
        </dgm:presLayoutVars>
      </dgm:prSet>
      <dgm:spPr/>
    </dgm:pt>
    <dgm:pt modelId="{36B0B2EF-354A-4763-AB2D-5F2DC51EEC7C}" type="pres">
      <dgm:prSet presAssocID="{1F788E0E-9A94-4D74-9EE4-189F286EDC70}" presName="sibTrans" presStyleLbl="sibTrans2D1" presStyleIdx="4" presStyleCnt="5"/>
      <dgm:spPr/>
    </dgm:pt>
    <dgm:pt modelId="{0C8514AE-04F4-44FF-BF05-23F928494B22}" type="pres">
      <dgm:prSet presAssocID="{1F788E0E-9A94-4D74-9EE4-189F286EDC70}" presName="connTx" presStyleLbl="sibTrans2D1" presStyleIdx="4" presStyleCnt="5"/>
      <dgm:spPr/>
    </dgm:pt>
    <dgm:pt modelId="{B627D98A-A1C6-43FA-A5D2-A3473C716AC4}" type="pres">
      <dgm:prSet presAssocID="{ED896C68-97C5-47E3-99F3-BD17ED6FAC9F}" presName="composite" presStyleCnt="0"/>
      <dgm:spPr/>
    </dgm:pt>
    <dgm:pt modelId="{A65D8E6C-4D1A-4CE1-A1AD-66AC60CD7DE9}" type="pres">
      <dgm:prSet presAssocID="{ED896C68-97C5-47E3-99F3-BD17ED6FAC9F}" presName="imagSh" presStyleLbl="bgImgPlace1" presStyleIdx="5" presStyleCnt="6" custLinFactNeighborX="2841" custLinFactNeighborY="-17280"/>
      <dgm:spPr>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dgm:spPr>
      <dgm:extLst>
        <a:ext uri="{E40237B7-FDA0-4F09-8148-C483321AD2D9}">
          <dgm14:cNvPr xmlns:dgm14="http://schemas.microsoft.com/office/drawing/2010/diagram" id="0" name="" descr="List with solid fill"/>
        </a:ext>
      </dgm:extLst>
    </dgm:pt>
    <dgm:pt modelId="{72F4DC6E-9B92-4858-8CC7-33535A4833A8}" type="pres">
      <dgm:prSet presAssocID="{ED896C68-97C5-47E3-99F3-BD17ED6FAC9F}" presName="txNode" presStyleLbl="node1" presStyleIdx="5" presStyleCnt="6">
        <dgm:presLayoutVars>
          <dgm:bulletEnabled val="1"/>
        </dgm:presLayoutVars>
      </dgm:prSet>
      <dgm:spPr/>
    </dgm:pt>
  </dgm:ptLst>
  <dgm:cxnLst>
    <dgm:cxn modelId="{07551119-A766-4D60-99C1-C4C3C5D7E1DD}" type="presOf" srcId="{ED896C68-97C5-47E3-99F3-BD17ED6FAC9F}" destId="{72F4DC6E-9B92-4858-8CC7-33535A4833A8}" srcOrd="0" destOrd="0" presId="urn:microsoft.com/office/officeart/2005/8/layout/hProcess10"/>
    <dgm:cxn modelId="{7C190824-3D57-4479-912C-3511693BA2C5}" type="presOf" srcId="{394D81B8-8FA9-46A3-95EA-DA0960A8B523}" destId="{E1818948-61BD-4BE7-A26F-C52F1B053A7E}" srcOrd="0" destOrd="0" presId="urn:microsoft.com/office/officeart/2005/8/layout/hProcess10"/>
    <dgm:cxn modelId="{B64FA62B-FE2A-4AD1-87CD-B2854C3EFE49}" srcId="{E6C7FD90-1FBC-4368-ADCB-1C361CBE9CB0}" destId="{1B5E2B1D-A081-490D-B57A-D784B8054728}" srcOrd="3" destOrd="0" parTransId="{89129DE1-E5D8-4171-9E4C-900484FD12E6}" sibTransId="{141188DF-F946-42A6-80E6-8E48EDE05F4C}"/>
    <dgm:cxn modelId="{CCE1322D-3D3D-450E-8FC0-D91C73A12FF9}" srcId="{E6C7FD90-1FBC-4368-ADCB-1C361CBE9CB0}" destId="{9A01E565-E794-4322-8E50-7CA4C659E1BA}" srcOrd="0" destOrd="0" parTransId="{57B32468-AE4B-4972-B911-449B3C79204F}" sibTransId="{394D81B8-8FA9-46A3-95EA-DA0960A8B523}"/>
    <dgm:cxn modelId="{1682955F-D07D-4C7C-BE86-A915B25096C1}" type="presOf" srcId="{141188DF-F946-42A6-80E6-8E48EDE05F4C}" destId="{6A5AF823-C77B-4C91-A1E9-B4CEE665456D}" srcOrd="1" destOrd="0" presId="urn:microsoft.com/office/officeart/2005/8/layout/hProcess10"/>
    <dgm:cxn modelId="{A7AFB041-CA46-4241-8C1E-19ED9E98C277}" type="presOf" srcId="{BA83165D-54C0-4B86-9558-FB7F674D4186}" destId="{E0D1A618-4D1A-49EE-9B90-43562D6ADCBE}" srcOrd="0" destOrd="0" presId="urn:microsoft.com/office/officeart/2005/8/layout/hProcess10"/>
    <dgm:cxn modelId="{C3E7B163-E1C8-4600-A079-CF0146742BB3}" type="presOf" srcId="{9A01E565-E794-4322-8E50-7CA4C659E1BA}" destId="{670506A5-EBBF-4120-BC87-7D0E76677909}" srcOrd="0" destOrd="0" presId="urn:microsoft.com/office/officeart/2005/8/layout/hProcess10"/>
    <dgm:cxn modelId="{E2B9266F-3A3F-48BB-B30D-6F757CEF7638}" type="presOf" srcId="{41BAB2C6-53ED-4AD3-8ABC-2E0FF11B9387}" destId="{BC21D377-472A-4869-9103-518980F8FF75}" srcOrd="0" destOrd="0" presId="urn:microsoft.com/office/officeart/2005/8/layout/hProcess10"/>
    <dgm:cxn modelId="{FBEE1972-C5EA-441C-BB7B-22E7D295E20C}" type="presOf" srcId="{1F788E0E-9A94-4D74-9EE4-189F286EDC70}" destId="{36B0B2EF-354A-4763-AB2D-5F2DC51EEC7C}" srcOrd="0" destOrd="0" presId="urn:microsoft.com/office/officeart/2005/8/layout/hProcess10"/>
    <dgm:cxn modelId="{E0AEF254-6057-40D9-8FB6-1976A6318066}" type="presOf" srcId="{1F788E0E-9A94-4D74-9EE4-189F286EDC70}" destId="{0C8514AE-04F4-44FF-BF05-23F928494B22}" srcOrd="1" destOrd="0" presId="urn:microsoft.com/office/officeart/2005/8/layout/hProcess10"/>
    <dgm:cxn modelId="{D914E179-EB69-4F89-BFA2-93AC28C68FEE}" type="presOf" srcId="{1B5E2B1D-A081-490D-B57A-D784B8054728}" destId="{3560C25E-72B6-4792-AF98-B0D0BC6F8147}" srcOrd="0" destOrd="0" presId="urn:microsoft.com/office/officeart/2005/8/layout/hProcess10"/>
    <dgm:cxn modelId="{3744CE7D-6028-48F8-B575-3DD26CDCBE34}" type="presOf" srcId="{394D81B8-8FA9-46A3-95EA-DA0960A8B523}" destId="{879E1D27-0E1F-4E63-BFF5-310CA56279E9}" srcOrd="1" destOrd="0" presId="urn:microsoft.com/office/officeart/2005/8/layout/hProcess10"/>
    <dgm:cxn modelId="{FA5DD885-1429-4ED1-A593-A3A9D187C609}" type="presOf" srcId="{2404C88B-1FCC-42AA-84FB-A84BF857E2C9}" destId="{3A90C67D-3366-41C5-A589-87D3AEE533AA}" srcOrd="0" destOrd="0" presId="urn:microsoft.com/office/officeart/2005/8/layout/hProcess10"/>
    <dgm:cxn modelId="{19858E9A-78B0-44D3-AD6F-19F6155341EE}" type="presOf" srcId="{E6C7FD90-1FBC-4368-ADCB-1C361CBE9CB0}" destId="{E592F49E-8A85-4587-90AC-9135E8154EDD}" srcOrd="0" destOrd="0" presId="urn:microsoft.com/office/officeart/2005/8/layout/hProcess10"/>
    <dgm:cxn modelId="{80C85FAF-EC9D-45A7-9A83-10AECEA96D7F}" type="presOf" srcId="{41BAB2C6-53ED-4AD3-8ABC-2E0FF11B9387}" destId="{8E628735-7DA4-4612-B173-3EA1C3D231DA}" srcOrd="1" destOrd="0" presId="urn:microsoft.com/office/officeart/2005/8/layout/hProcess10"/>
    <dgm:cxn modelId="{9CA3F8B2-7DB2-4B3E-BAC6-2BB4BD19D49E}" srcId="{E6C7FD90-1FBC-4368-ADCB-1C361CBE9CB0}" destId="{BA83165D-54C0-4B86-9558-FB7F674D4186}" srcOrd="1" destOrd="0" parTransId="{39F99759-AABF-4AC6-BF59-60EEFD9A4EAA}" sibTransId="{2404C88B-1FCC-42AA-84FB-A84BF857E2C9}"/>
    <dgm:cxn modelId="{0EC4C8B9-3056-49E5-83D9-6F4693A77D68}" type="presOf" srcId="{521244CE-B89D-42C2-88A4-2815E809DE15}" destId="{BFC5E91D-FA61-42DF-86E1-C8D00DEBC6E5}" srcOrd="0" destOrd="0" presId="urn:microsoft.com/office/officeart/2005/8/layout/hProcess10"/>
    <dgm:cxn modelId="{A3CD37BA-216A-4475-83B6-84BAFBFF7807}" type="presOf" srcId="{2404C88B-1FCC-42AA-84FB-A84BF857E2C9}" destId="{01DF7483-4A09-4D60-B3C1-9DA3CCEA7E04}" srcOrd="1" destOrd="0" presId="urn:microsoft.com/office/officeart/2005/8/layout/hProcess10"/>
    <dgm:cxn modelId="{8D39ACE1-6AB3-4893-8695-B9315D2DC0A5}" type="presOf" srcId="{6922B729-8EF8-4F73-B119-515E994A8138}" destId="{F8A5DE2E-2CFE-4917-B9E7-006EA3EA8959}" srcOrd="0" destOrd="0" presId="urn:microsoft.com/office/officeart/2005/8/layout/hProcess10"/>
    <dgm:cxn modelId="{73FB00E7-359E-4782-8148-889A595C28F5}" srcId="{E6C7FD90-1FBC-4368-ADCB-1C361CBE9CB0}" destId="{ED896C68-97C5-47E3-99F3-BD17ED6FAC9F}" srcOrd="5" destOrd="0" parTransId="{21937BDB-5600-446D-A200-DC333B5B6326}" sibTransId="{E5DB6222-E6FC-485F-9EF8-D77BD68EA678}"/>
    <dgm:cxn modelId="{6C1396E8-5607-4353-8D1C-15AFB60CFA92}" type="presOf" srcId="{141188DF-F946-42A6-80E6-8E48EDE05F4C}" destId="{B12C3390-6B1C-40AE-9EB0-F9ACFA5799CA}" srcOrd="0" destOrd="0" presId="urn:microsoft.com/office/officeart/2005/8/layout/hProcess10"/>
    <dgm:cxn modelId="{983B23E9-2C66-4E38-B840-FAE70BC9F16E}" srcId="{E6C7FD90-1FBC-4368-ADCB-1C361CBE9CB0}" destId="{6922B729-8EF8-4F73-B119-515E994A8138}" srcOrd="2" destOrd="0" parTransId="{7D8416FD-EFA0-4FAB-A9B3-BFD391CA281C}" sibTransId="{41BAB2C6-53ED-4AD3-8ABC-2E0FF11B9387}"/>
    <dgm:cxn modelId="{B36198ED-63DF-408A-A096-226832F694C4}" srcId="{E6C7FD90-1FBC-4368-ADCB-1C361CBE9CB0}" destId="{521244CE-B89D-42C2-88A4-2815E809DE15}" srcOrd="4" destOrd="0" parTransId="{923916AA-D647-4FFE-85EB-FEA06CE758DF}" sibTransId="{1F788E0E-9A94-4D74-9EE4-189F286EDC70}"/>
    <dgm:cxn modelId="{D0DBA8D8-CD9C-46FF-8F20-2FD16C70124C}" type="presParOf" srcId="{E592F49E-8A85-4587-90AC-9135E8154EDD}" destId="{BAEBE35E-56D9-4EE5-AF57-2C612274C904}" srcOrd="0" destOrd="0" presId="urn:microsoft.com/office/officeart/2005/8/layout/hProcess10"/>
    <dgm:cxn modelId="{257007E1-B93D-4404-9AB9-811064C48BC4}" type="presParOf" srcId="{BAEBE35E-56D9-4EE5-AF57-2C612274C904}" destId="{D4E3C2D1-66DA-4B07-A823-29CCF5141ADA}" srcOrd="0" destOrd="0" presId="urn:microsoft.com/office/officeart/2005/8/layout/hProcess10"/>
    <dgm:cxn modelId="{92E4892A-F689-48F4-8ED8-36F93AB86D59}" type="presParOf" srcId="{BAEBE35E-56D9-4EE5-AF57-2C612274C904}" destId="{670506A5-EBBF-4120-BC87-7D0E76677909}" srcOrd="1" destOrd="0" presId="urn:microsoft.com/office/officeart/2005/8/layout/hProcess10"/>
    <dgm:cxn modelId="{6E4FB361-DDA2-4AA5-8578-9492E2F03940}" type="presParOf" srcId="{E592F49E-8A85-4587-90AC-9135E8154EDD}" destId="{E1818948-61BD-4BE7-A26F-C52F1B053A7E}" srcOrd="1" destOrd="0" presId="urn:microsoft.com/office/officeart/2005/8/layout/hProcess10"/>
    <dgm:cxn modelId="{81CA1A0D-4F95-4443-BDA3-E0A927522C80}" type="presParOf" srcId="{E1818948-61BD-4BE7-A26F-C52F1B053A7E}" destId="{879E1D27-0E1F-4E63-BFF5-310CA56279E9}" srcOrd="0" destOrd="0" presId="urn:microsoft.com/office/officeart/2005/8/layout/hProcess10"/>
    <dgm:cxn modelId="{390E4D69-40AA-404B-8E5E-FE326FEE93EE}" type="presParOf" srcId="{E592F49E-8A85-4587-90AC-9135E8154EDD}" destId="{D11F605F-0ABE-4C22-AD67-0C29FE9CC714}" srcOrd="2" destOrd="0" presId="urn:microsoft.com/office/officeart/2005/8/layout/hProcess10"/>
    <dgm:cxn modelId="{9F7EFF7C-2DBD-4BCD-8FDB-77C7AB4AA5FF}" type="presParOf" srcId="{D11F605F-0ABE-4C22-AD67-0C29FE9CC714}" destId="{5E8A5F29-416D-40DD-9BF7-86AEE254B92C}" srcOrd="0" destOrd="0" presId="urn:microsoft.com/office/officeart/2005/8/layout/hProcess10"/>
    <dgm:cxn modelId="{0FF8B03A-32BD-4F16-96D0-1C0A08683A51}" type="presParOf" srcId="{D11F605F-0ABE-4C22-AD67-0C29FE9CC714}" destId="{E0D1A618-4D1A-49EE-9B90-43562D6ADCBE}" srcOrd="1" destOrd="0" presId="urn:microsoft.com/office/officeart/2005/8/layout/hProcess10"/>
    <dgm:cxn modelId="{3B80C43E-5E18-43C1-A253-D3FE9B448EB7}" type="presParOf" srcId="{E592F49E-8A85-4587-90AC-9135E8154EDD}" destId="{3A90C67D-3366-41C5-A589-87D3AEE533AA}" srcOrd="3" destOrd="0" presId="urn:microsoft.com/office/officeart/2005/8/layout/hProcess10"/>
    <dgm:cxn modelId="{3B49ECA4-C6EC-47EC-A183-14E3113A743B}" type="presParOf" srcId="{3A90C67D-3366-41C5-A589-87D3AEE533AA}" destId="{01DF7483-4A09-4D60-B3C1-9DA3CCEA7E04}" srcOrd="0" destOrd="0" presId="urn:microsoft.com/office/officeart/2005/8/layout/hProcess10"/>
    <dgm:cxn modelId="{8272C39F-51D9-446A-81A1-6B7DDDA264AC}" type="presParOf" srcId="{E592F49E-8A85-4587-90AC-9135E8154EDD}" destId="{4303B0DC-3425-4AC1-AA57-7BBB68EB200A}" srcOrd="4" destOrd="0" presId="urn:microsoft.com/office/officeart/2005/8/layout/hProcess10"/>
    <dgm:cxn modelId="{6E82D43D-13EF-4D0F-A038-D47359EBB052}" type="presParOf" srcId="{4303B0DC-3425-4AC1-AA57-7BBB68EB200A}" destId="{29BD087F-4BDD-410B-8F6B-A28392306DFD}" srcOrd="0" destOrd="0" presId="urn:microsoft.com/office/officeart/2005/8/layout/hProcess10"/>
    <dgm:cxn modelId="{B2520A20-D68F-4F7A-B3C2-80E67714C51B}" type="presParOf" srcId="{4303B0DC-3425-4AC1-AA57-7BBB68EB200A}" destId="{F8A5DE2E-2CFE-4917-B9E7-006EA3EA8959}" srcOrd="1" destOrd="0" presId="urn:microsoft.com/office/officeart/2005/8/layout/hProcess10"/>
    <dgm:cxn modelId="{9F756967-0F64-4D9F-A170-F0AA21B3BF0E}" type="presParOf" srcId="{E592F49E-8A85-4587-90AC-9135E8154EDD}" destId="{BC21D377-472A-4869-9103-518980F8FF75}" srcOrd="5" destOrd="0" presId="urn:microsoft.com/office/officeart/2005/8/layout/hProcess10"/>
    <dgm:cxn modelId="{8FE7E456-E4F0-4129-B2D1-39FE22CE0998}" type="presParOf" srcId="{BC21D377-472A-4869-9103-518980F8FF75}" destId="{8E628735-7DA4-4612-B173-3EA1C3D231DA}" srcOrd="0" destOrd="0" presId="urn:microsoft.com/office/officeart/2005/8/layout/hProcess10"/>
    <dgm:cxn modelId="{A876B0DF-026A-4619-AD37-E6F75FEDCB11}" type="presParOf" srcId="{E592F49E-8A85-4587-90AC-9135E8154EDD}" destId="{E1EB472C-6A1F-4170-892A-CCD3979A0503}" srcOrd="6" destOrd="0" presId="urn:microsoft.com/office/officeart/2005/8/layout/hProcess10"/>
    <dgm:cxn modelId="{175C25D9-B697-495F-956F-C743D0F7753B}" type="presParOf" srcId="{E1EB472C-6A1F-4170-892A-CCD3979A0503}" destId="{124A18C5-8FF4-4748-9920-323588793A4C}" srcOrd="0" destOrd="0" presId="urn:microsoft.com/office/officeart/2005/8/layout/hProcess10"/>
    <dgm:cxn modelId="{E5374F08-D39E-4BD9-916F-04EA8D3CFB7A}" type="presParOf" srcId="{E1EB472C-6A1F-4170-892A-CCD3979A0503}" destId="{3560C25E-72B6-4792-AF98-B0D0BC6F8147}" srcOrd="1" destOrd="0" presId="urn:microsoft.com/office/officeart/2005/8/layout/hProcess10"/>
    <dgm:cxn modelId="{AEFFA307-5137-4890-91DD-8DDBA917EFE4}" type="presParOf" srcId="{E592F49E-8A85-4587-90AC-9135E8154EDD}" destId="{B12C3390-6B1C-40AE-9EB0-F9ACFA5799CA}" srcOrd="7" destOrd="0" presId="urn:microsoft.com/office/officeart/2005/8/layout/hProcess10"/>
    <dgm:cxn modelId="{EAC45625-FA2B-4232-A389-06EE6D46204B}" type="presParOf" srcId="{B12C3390-6B1C-40AE-9EB0-F9ACFA5799CA}" destId="{6A5AF823-C77B-4C91-A1E9-B4CEE665456D}" srcOrd="0" destOrd="0" presId="urn:microsoft.com/office/officeart/2005/8/layout/hProcess10"/>
    <dgm:cxn modelId="{4973A7F8-D146-4BBC-88B7-E29B3E660BCB}" type="presParOf" srcId="{E592F49E-8A85-4587-90AC-9135E8154EDD}" destId="{A15D77DD-69FF-4D31-8D7B-498CB83BDE30}" srcOrd="8" destOrd="0" presId="urn:microsoft.com/office/officeart/2005/8/layout/hProcess10"/>
    <dgm:cxn modelId="{A733AD6B-C6AF-43BF-A819-E0152910AC18}" type="presParOf" srcId="{A15D77DD-69FF-4D31-8D7B-498CB83BDE30}" destId="{65768B85-97C9-4796-BE6A-491D79959D24}" srcOrd="0" destOrd="0" presId="urn:microsoft.com/office/officeart/2005/8/layout/hProcess10"/>
    <dgm:cxn modelId="{D1E855C5-E251-41B9-8AFB-CC6A077DC764}" type="presParOf" srcId="{A15D77DD-69FF-4D31-8D7B-498CB83BDE30}" destId="{BFC5E91D-FA61-42DF-86E1-C8D00DEBC6E5}" srcOrd="1" destOrd="0" presId="urn:microsoft.com/office/officeart/2005/8/layout/hProcess10"/>
    <dgm:cxn modelId="{12ABA956-CEBA-4341-BA91-61D44E88412C}" type="presParOf" srcId="{E592F49E-8A85-4587-90AC-9135E8154EDD}" destId="{36B0B2EF-354A-4763-AB2D-5F2DC51EEC7C}" srcOrd="9" destOrd="0" presId="urn:microsoft.com/office/officeart/2005/8/layout/hProcess10"/>
    <dgm:cxn modelId="{609A13B7-6A9B-4AE1-9F56-191537E4F2AE}" type="presParOf" srcId="{36B0B2EF-354A-4763-AB2D-5F2DC51EEC7C}" destId="{0C8514AE-04F4-44FF-BF05-23F928494B22}" srcOrd="0" destOrd="0" presId="urn:microsoft.com/office/officeart/2005/8/layout/hProcess10"/>
    <dgm:cxn modelId="{E83D92B8-8FD8-4CDF-AE03-C397D7A2CBC6}" type="presParOf" srcId="{E592F49E-8A85-4587-90AC-9135E8154EDD}" destId="{B627D98A-A1C6-43FA-A5D2-A3473C716AC4}" srcOrd="10" destOrd="0" presId="urn:microsoft.com/office/officeart/2005/8/layout/hProcess10"/>
    <dgm:cxn modelId="{AF509B4D-56BC-4E57-96B7-D5D7044250F0}" type="presParOf" srcId="{B627D98A-A1C6-43FA-A5D2-A3473C716AC4}" destId="{A65D8E6C-4D1A-4CE1-A1AD-66AC60CD7DE9}" srcOrd="0" destOrd="0" presId="urn:microsoft.com/office/officeart/2005/8/layout/hProcess10"/>
    <dgm:cxn modelId="{4BEBACC0-283B-472D-BCC6-B20880B546B2}" type="presParOf" srcId="{B627D98A-A1C6-43FA-A5D2-A3473C716AC4}" destId="{72F4DC6E-9B92-4858-8CC7-33535A4833A8}" srcOrd="1" destOrd="0" presId="urn:microsoft.com/office/officeart/2005/8/layout/hProcess10"/>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E6C7FD90-1FBC-4368-ADCB-1C361CBE9CB0}" type="doc">
      <dgm:prSet loTypeId="urn:microsoft.com/office/officeart/2005/8/layout/hProcess10" loCatId="picture" qsTypeId="urn:microsoft.com/office/officeart/2005/8/quickstyle/simple1" qsCatId="simple" csTypeId="urn:microsoft.com/office/officeart/2005/8/colors/accent5_4" csCatId="accent5" phldr="1"/>
      <dgm:spPr/>
      <dgm:t>
        <a:bodyPr/>
        <a:lstStyle/>
        <a:p>
          <a:endParaRPr lang="en-GB"/>
        </a:p>
      </dgm:t>
    </dgm:pt>
    <dgm:pt modelId="{9A01E565-E794-4322-8E50-7CA4C659E1BA}">
      <dgm:prSet phldrT="[Text]"/>
      <dgm:spPr/>
      <dgm:t>
        <a:bodyPr/>
        <a:lstStyle/>
        <a:p>
          <a:r>
            <a:rPr lang="en-GB" dirty="0"/>
            <a:t>Environment Setup </a:t>
          </a:r>
        </a:p>
      </dgm:t>
    </dgm:pt>
    <dgm:pt modelId="{57B32468-AE4B-4972-B911-449B3C79204F}" type="parTrans" cxnId="{CCE1322D-3D3D-450E-8FC0-D91C73A12FF9}">
      <dgm:prSet/>
      <dgm:spPr/>
      <dgm:t>
        <a:bodyPr/>
        <a:lstStyle/>
        <a:p>
          <a:endParaRPr lang="en-GB"/>
        </a:p>
      </dgm:t>
    </dgm:pt>
    <dgm:pt modelId="{394D81B8-8FA9-46A3-95EA-DA0960A8B523}" type="sibTrans" cxnId="{CCE1322D-3D3D-450E-8FC0-D91C73A12FF9}">
      <dgm:prSet/>
      <dgm:spPr/>
      <dgm:t>
        <a:bodyPr/>
        <a:lstStyle/>
        <a:p>
          <a:endParaRPr lang="en-GB"/>
        </a:p>
      </dgm:t>
    </dgm:pt>
    <dgm:pt modelId="{6922B729-8EF8-4F73-B119-515E994A8138}">
      <dgm:prSet phldrT="[Text]"/>
      <dgm:spPr/>
      <dgm:t>
        <a:bodyPr/>
        <a:lstStyle/>
        <a:p>
          <a:r>
            <a:rPr lang="en-GB" dirty="0"/>
            <a:t>Ros2 package tree and implementation</a:t>
          </a:r>
        </a:p>
      </dgm:t>
    </dgm:pt>
    <dgm:pt modelId="{7D8416FD-EFA0-4FAB-A9B3-BFD391CA281C}" type="parTrans" cxnId="{983B23E9-2C66-4E38-B840-FAE70BC9F16E}">
      <dgm:prSet/>
      <dgm:spPr/>
      <dgm:t>
        <a:bodyPr/>
        <a:lstStyle/>
        <a:p>
          <a:endParaRPr lang="en-GB"/>
        </a:p>
      </dgm:t>
    </dgm:pt>
    <dgm:pt modelId="{41BAB2C6-53ED-4AD3-8ABC-2E0FF11B9387}" type="sibTrans" cxnId="{983B23E9-2C66-4E38-B840-FAE70BC9F16E}">
      <dgm:prSet/>
      <dgm:spPr/>
      <dgm:t>
        <a:bodyPr/>
        <a:lstStyle/>
        <a:p>
          <a:endParaRPr lang="en-GB"/>
        </a:p>
      </dgm:t>
    </dgm:pt>
    <dgm:pt modelId="{1B5E2B1D-A081-490D-B57A-D784B8054728}">
      <dgm:prSet/>
      <dgm:spPr/>
      <dgm:t>
        <a:bodyPr/>
        <a:lstStyle/>
        <a:p>
          <a:r>
            <a:rPr lang="en-GB" dirty="0"/>
            <a:t>Ros2 OPCUA Bridge </a:t>
          </a:r>
        </a:p>
      </dgm:t>
    </dgm:pt>
    <dgm:pt modelId="{89129DE1-E5D8-4171-9E4C-900484FD12E6}" type="parTrans" cxnId="{B64FA62B-FE2A-4AD1-87CD-B2854C3EFE49}">
      <dgm:prSet/>
      <dgm:spPr/>
      <dgm:t>
        <a:bodyPr/>
        <a:lstStyle/>
        <a:p>
          <a:endParaRPr lang="en-GB"/>
        </a:p>
      </dgm:t>
    </dgm:pt>
    <dgm:pt modelId="{141188DF-F946-42A6-80E6-8E48EDE05F4C}" type="sibTrans" cxnId="{B64FA62B-FE2A-4AD1-87CD-B2854C3EFE49}">
      <dgm:prSet/>
      <dgm:spPr/>
      <dgm:t>
        <a:bodyPr/>
        <a:lstStyle/>
        <a:p>
          <a:endParaRPr lang="en-GB"/>
        </a:p>
      </dgm:t>
    </dgm:pt>
    <dgm:pt modelId="{521244CE-B89D-42C2-88A4-2815E809DE15}">
      <dgm:prSet/>
      <dgm:spPr/>
      <dgm:t>
        <a:bodyPr/>
        <a:lstStyle/>
        <a:p>
          <a:r>
            <a:rPr lang="en-GB" dirty="0"/>
            <a:t>OPCUA Server and Database</a:t>
          </a:r>
        </a:p>
      </dgm:t>
    </dgm:pt>
    <dgm:pt modelId="{923916AA-D647-4FFE-85EB-FEA06CE758DF}" type="parTrans" cxnId="{B36198ED-63DF-408A-A096-226832F694C4}">
      <dgm:prSet/>
      <dgm:spPr/>
      <dgm:t>
        <a:bodyPr/>
        <a:lstStyle/>
        <a:p>
          <a:endParaRPr lang="en-GB"/>
        </a:p>
      </dgm:t>
    </dgm:pt>
    <dgm:pt modelId="{1F788E0E-9A94-4D74-9EE4-189F286EDC70}" type="sibTrans" cxnId="{B36198ED-63DF-408A-A096-226832F694C4}">
      <dgm:prSet/>
      <dgm:spPr/>
      <dgm:t>
        <a:bodyPr/>
        <a:lstStyle/>
        <a:p>
          <a:endParaRPr lang="en-GB"/>
        </a:p>
      </dgm:t>
    </dgm:pt>
    <dgm:pt modelId="{BA83165D-54C0-4B86-9558-FB7F674D4186}">
      <dgm:prSet phldrT="[Text]"/>
      <dgm:spPr/>
      <dgm:t>
        <a:bodyPr/>
        <a:lstStyle/>
        <a:p>
          <a:r>
            <a:rPr lang="en-GB" dirty="0"/>
            <a:t>KukaVarProxy Experimental Hardware communication</a:t>
          </a:r>
        </a:p>
      </dgm:t>
    </dgm:pt>
    <dgm:pt modelId="{39F99759-AABF-4AC6-BF59-60EEFD9A4EAA}" type="parTrans" cxnId="{9CA3F8B2-7DB2-4B3E-BAC6-2BB4BD19D49E}">
      <dgm:prSet/>
      <dgm:spPr/>
      <dgm:t>
        <a:bodyPr/>
        <a:lstStyle/>
        <a:p>
          <a:endParaRPr lang="en-GB"/>
        </a:p>
      </dgm:t>
    </dgm:pt>
    <dgm:pt modelId="{2404C88B-1FCC-42AA-84FB-A84BF857E2C9}" type="sibTrans" cxnId="{9CA3F8B2-7DB2-4B3E-BAC6-2BB4BD19D49E}">
      <dgm:prSet/>
      <dgm:spPr/>
      <dgm:t>
        <a:bodyPr/>
        <a:lstStyle/>
        <a:p>
          <a:endParaRPr lang="en-GB"/>
        </a:p>
      </dgm:t>
    </dgm:pt>
    <dgm:pt modelId="{ED896C68-97C5-47E3-99F3-BD17ED6FAC9F}">
      <dgm:prSet/>
      <dgm:spPr/>
      <dgm:t>
        <a:bodyPr/>
        <a:lstStyle/>
        <a:p>
          <a:r>
            <a:rPr lang="en-GB" dirty="0"/>
            <a:t>Dashboard</a:t>
          </a:r>
        </a:p>
      </dgm:t>
    </dgm:pt>
    <dgm:pt modelId="{21937BDB-5600-446D-A200-DC333B5B6326}" type="parTrans" cxnId="{73FB00E7-359E-4782-8148-889A595C28F5}">
      <dgm:prSet/>
      <dgm:spPr/>
      <dgm:t>
        <a:bodyPr/>
        <a:lstStyle/>
        <a:p>
          <a:endParaRPr lang="en-GB"/>
        </a:p>
      </dgm:t>
    </dgm:pt>
    <dgm:pt modelId="{E5DB6222-E6FC-485F-9EF8-D77BD68EA678}" type="sibTrans" cxnId="{73FB00E7-359E-4782-8148-889A595C28F5}">
      <dgm:prSet/>
      <dgm:spPr/>
      <dgm:t>
        <a:bodyPr/>
        <a:lstStyle/>
        <a:p>
          <a:endParaRPr lang="en-GB"/>
        </a:p>
      </dgm:t>
    </dgm:pt>
    <dgm:pt modelId="{E592F49E-8A85-4587-90AC-9135E8154EDD}" type="pres">
      <dgm:prSet presAssocID="{E6C7FD90-1FBC-4368-ADCB-1C361CBE9CB0}" presName="Name0" presStyleCnt="0">
        <dgm:presLayoutVars>
          <dgm:dir/>
          <dgm:resizeHandles val="exact"/>
        </dgm:presLayoutVars>
      </dgm:prSet>
      <dgm:spPr/>
    </dgm:pt>
    <dgm:pt modelId="{BAEBE35E-56D9-4EE5-AF57-2C612274C904}" type="pres">
      <dgm:prSet presAssocID="{9A01E565-E794-4322-8E50-7CA4C659E1BA}" presName="composite" presStyleCnt="0"/>
      <dgm:spPr/>
    </dgm:pt>
    <dgm:pt modelId="{D4E3C2D1-66DA-4B07-A823-29CCF5141ADA}" type="pres">
      <dgm:prSet presAssocID="{9A01E565-E794-4322-8E50-7CA4C659E1BA}" presName="imagSh" presStyleLbl="bgImgPlace1" presStyleIdx="0" presStyleCnt="6" custLinFactNeighborX="2841" custLinFactNeighborY="-17280"/>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ompleted with solid fill"/>
        </a:ext>
      </dgm:extLst>
    </dgm:pt>
    <dgm:pt modelId="{670506A5-EBBF-4120-BC87-7D0E76677909}" type="pres">
      <dgm:prSet presAssocID="{9A01E565-E794-4322-8E50-7CA4C659E1BA}" presName="txNode" presStyleLbl="node1" presStyleIdx="0" presStyleCnt="6">
        <dgm:presLayoutVars>
          <dgm:bulletEnabled val="1"/>
        </dgm:presLayoutVars>
      </dgm:prSet>
      <dgm:spPr/>
    </dgm:pt>
    <dgm:pt modelId="{E1818948-61BD-4BE7-A26F-C52F1B053A7E}" type="pres">
      <dgm:prSet presAssocID="{394D81B8-8FA9-46A3-95EA-DA0960A8B523}" presName="sibTrans" presStyleLbl="sibTrans2D1" presStyleIdx="0" presStyleCnt="5"/>
      <dgm:spPr/>
    </dgm:pt>
    <dgm:pt modelId="{879E1D27-0E1F-4E63-BFF5-310CA56279E9}" type="pres">
      <dgm:prSet presAssocID="{394D81B8-8FA9-46A3-95EA-DA0960A8B523}" presName="connTx" presStyleLbl="sibTrans2D1" presStyleIdx="0" presStyleCnt="5"/>
      <dgm:spPr/>
    </dgm:pt>
    <dgm:pt modelId="{D11F605F-0ABE-4C22-AD67-0C29FE9CC714}" type="pres">
      <dgm:prSet presAssocID="{BA83165D-54C0-4B86-9558-FB7F674D4186}" presName="composite" presStyleCnt="0"/>
      <dgm:spPr/>
    </dgm:pt>
    <dgm:pt modelId="{5E8A5F29-416D-40DD-9BF7-86AEE254B92C}" type="pres">
      <dgm:prSet presAssocID="{BA83165D-54C0-4B86-9558-FB7F674D4186}" presName="imagSh" presStyleLbl="bgImgPlace1" presStyleIdx="1" presStyleCnt="6" custLinFactNeighborX="2841" custLinFactNeighborY="-17280"/>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Completed with solid fill"/>
        </a:ext>
      </dgm:extLst>
    </dgm:pt>
    <dgm:pt modelId="{E0D1A618-4D1A-49EE-9B90-43562D6ADCBE}" type="pres">
      <dgm:prSet presAssocID="{BA83165D-54C0-4B86-9558-FB7F674D4186}" presName="txNode" presStyleLbl="node1" presStyleIdx="1" presStyleCnt="6">
        <dgm:presLayoutVars>
          <dgm:bulletEnabled val="1"/>
        </dgm:presLayoutVars>
      </dgm:prSet>
      <dgm:spPr/>
    </dgm:pt>
    <dgm:pt modelId="{3A90C67D-3366-41C5-A589-87D3AEE533AA}" type="pres">
      <dgm:prSet presAssocID="{2404C88B-1FCC-42AA-84FB-A84BF857E2C9}" presName="sibTrans" presStyleLbl="sibTrans2D1" presStyleIdx="1" presStyleCnt="5"/>
      <dgm:spPr/>
    </dgm:pt>
    <dgm:pt modelId="{01DF7483-4A09-4D60-B3C1-9DA3CCEA7E04}" type="pres">
      <dgm:prSet presAssocID="{2404C88B-1FCC-42AA-84FB-A84BF857E2C9}" presName="connTx" presStyleLbl="sibTrans2D1" presStyleIdx="1" presStyleCnt="5"/>
      <dgm:spPr/>
    </dgm:pt>
    <dgm:pt modelId="{4303B0DC-3425-4AC1-AA57-7BBB68EB200A}" type="pres">
      <dgm:prSet presAssocID="{6922B729-8EF8-4F73-B119-515E994A8138}" presName="composite" presStyleCnt="0"/>
      <dgm:spPr/>
    </dgm:pt>
    <dgm:pt modelId="{29BD087F-4BDD-410B-8F6B-A28392306DFD}" type="pres">
      <dgm:prSet presAssocID="{6922B729-8EF8-4F73-B119-515E994A8138}" presName="imagSh" presStyleLbl="bgImgPlace1" presStyleIdx="2" presStyleCnt="6" custLinFactNeighborX="2841" custLinFactNeighborY="-17280"/>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List with solid fill"/>
        </a:ext>
      </dgm:extLst>
    </dgm:pt>
    <dgm:pt modelId="{F8A5DE2E-2CFE-4917-B9E7-006EA3EA8959}" type="pres">
      <dgm:prSet presAssocID="{6922B729-8EF8-4F73-B119-515E994A8138}" presName="txNode" presStyleLbl="node1" presStyleIdx="2" presStyleCnt="6">
        <dgm:presLayoutVars>
          <dgm:bulletEnabled val="1"/>
        </dgm:presLayoutVars>
      </dgm:prSet>
      <dgm:spPr/>
    </dgm:pt>
    <dgm:pt modelId="{BC21D377-472A-4869-9103-518980F8FF75}" type="pres">
      <dgm:prSet presAssocID="{41BAB2C6-53ED-4AD3-8ABC-2E0FF11B9387}" presName="sibTrans" presStyleLbl="sibTrans2D1" presStyleIdx="2" presStyleCnt="5"/>
      <dgm:spPr/>
    </dgm:pt>
    <dgm:pt modelId="{8E628735-7DA4-4612-B173-3EA1C3D231DA}" type="pres">
      <dgm:prSet presAssocID="{41BAB2C6-53ED-4AD3-8ABC-2E0FF11B9387}" presName="connTx" presStyleLbl="sibTrans2D1" presStyleIdx="2" presStyleCnt="5"/>
      <dgm:spPr/>
    </dgm:pt>
    <dgm:pt modelId="{E1EB472C-6A1F-4170-892A-CCD3979A0503}" type="pres">
      <dgm:prSet presAssocID="{1B5E2B1D-A081-490D-B57A-D784B8054728}" presName="composite" presStyleCnt="0"/>
      <dgm:spPr/>
    </dgm:pt>
    <dgm:pt modelId="{124A18C5-8FF4-4748-9920-323588793A4C}" type="pres">
      <dgm:prSet presAssocID="{1B5E2B1D-A081-490D-B57A-D784B8054728}" presName="imagSh" presStyleLbl="bgImgPlace1" presStyleIdx="3" presStyleCnt="6" custLinFactNeighborX="2841" custLinFactNeighborY="-17280"/>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List with solid fill"/>
        </a:ext>
      </dgm:extLst>
    </dgm:pt>
    <dgm:pt modelId="{3560C25E-72B6-4792-AF98-B0D0BC6F8147}" type="pres">
      <dgm:prSet presAssocID="{1B5E2B1D-A081-490D-B57A-D784B8054728}" presName="txNode" presStyleLbl="node1" presStyleIdx="3" presStyleCnt="6">
        <dgm:presLayoutVars>
          <dgm:bulletEnabled val="1"/>
        </dgm:presLayoutVars>
      </dgm:prSet>
      <dgm:spPr/>
    </dgm:pt>
    <dgm:pt modelId="{B12C3390-6B1C-40AE-9EB0-F9ACFA5799CA}" type="pres">
      <dgm:prSet presAssocID="{141188DF-F946-42A6-80E6-8E48EDE05F4C}" presName="sibTrans" presStyleLbl="sibTrans2D1" presStyleIdx="3" presStyleCnt="5"/>
      <dgm:spPr/>
    </dgm:pt>
    <dgm:pt modelId="{6A5AF823-C77B-4C91-A1E9-B4CEE665456D}" type="pres">
      <dgm:prSet presAssocID="{141188DF-F946-42A6-80E6-8E48EDE05F4C}" presName="connTx" presStyleLbl="sibTrans2D1" presStyleIdx="3" presStyleCnt="5"/>
      <dgm:spPr/>
    </dgm:pt>
    <dgm:pt modelId="{A15D77DD-69FF-4D31-8D7B-498CB83BDE30}" type="pres">
      <dgm:prSet presAssocID="{521244CE-B89D-42C2-88A4-2815E809DE15}" presName="composite" presStyleCnt="0"/>
      <dgm:spPr/>
    </dgm:pt>
    <dgm:pt modelId="{65768B85-97C9-4796-BE6A-491D79959D24}" type="pres">
      <dgm:prSet presAssocID="{521244CE-B89D-42C2-88A4-2815E809DE15}" presName="imagSh" presStyleLbl="bgImgPlace1" presStyleIdx="4" presStyleCnt="6" custLinFactNeighborX="2841" custLinFactNeighborY="-17280"/>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List with solid fill"/>
        </a:ext>
      </dgm:extLst>
    </dgm:pt>
    <dgm:pt modelId="{BFC5E91D-FA61-42DF-86E1-C8D00DEBC6E5}" type="pres">
      <dgm:prSet presAssocID="{521244CE-B89D-42C2-88A4-2815E809DE15}" presName="txNode" presStyleLbl="node1" presStyleIdx="4" presStyleCnt="6">
        <dgm:presLayoutVars>
          <dgm:bulletEnabled val="1"/>
        </dgm:presLayoutVars>
      </dgm:prSet>
      <dgm:spPr/>
    </dgm:pt>
    <dgm:pt modelId="{36B0B2EF-354A-4763-AB2D-5F2DC51EEC7C}" type="pres">
      <dgm:prSet presAssocID="{1F788E0E-9A94-4D74-9EE4-189F286EDC70}" presName="sibTrans" presStyleLbl="sibTrans2D1" presStyleIdx="4" presStyleCnt="5"/>
      <dgm:spPr/>
    </dgm:pt>
    <dgm:pt modelId="{0C8514AE-04F4-44FF-BF05-23F928494B22}" type="pres">
      <dgm:prSet presAssocID="{1F788E0E-9A94-4D74-9EE4-189F286EDC70}" presName="connTx" presStyleLbl="sibTrans2D1" presStyleIdx="4" presStyleCnt="5"/>
      <dgm:spPr/>
    </dgm:pt>
    <dgm:pt modelId="{B627D98A-A1C6-43FA-A5D2-A3473C716AC4}" type="pres">
      <dgm:prSet presAssocID="{ED896C68-97C5-47E3-99F3-BD17ED6FAC9F}" presName="composite" presStyleCnt="0"/>
      <dgm:spPr/>
    </dgm:pt>
    <dgm:pt modelId="{A65D8E6C-4D1A-4CE1-A1AD-66AC60CD7DE9}" type="pres">
      <dgm:prSet presAssocID="{ED896C68-97C5-47E3-99F3-BD17ED6FAC9F}" presName="imagSh" presStyleLbl="bgImgPlace1" presStyleIdx="5" presStyleCnt="6" custLinFactNeighborX="2841" custLinFactNeighborY="-17280"/>
      <dgm:spPr>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dgm:spPr>
      <dgm:extLst>
        <a:ext uri="{E40237B7-FDA0-4F09-8148-C483321AD2D9}">
          <dgm14:cNvPr xmlns:dgm14="http://schemas.microsoft.com/office/drawing/2010/diagram" id="0" name="" descr="List with solid fill"/>
        </a:ext>
      </dgm:extLst>
    </dgm:pt>
    <dgm:pt modelId="{72F4DC6E-9B92-4858-8CC7-33535A4833A8}" type="pres">
      <dgm:prSet presAssocID="{ED896C68-97C5-47E3-99F3-BD17ED6FAC9F}" presName="txNode" presStyleLbl="node1" presStyleIdx="5" presStyleCnt="6">
        <dgm:presLayoutVars>
          <dgm:bulletEnabled val="1"/>
        </dgm:presLayoutVars>
      </dgm:prSet>
      <dgm:spPr/>
    </dgm:pt>
  </dgm:ptLst>
  <dgm:cxnLst>
    <dgm:cxn modelId="{07551119-A766-4D60-99C1-C4C3C5D7E1DD}" type="presOf" srcId="{ED896C68-97C5-47E3-99F3-BD17ED6FAC9F}" destId="{72F4DC6E-9B92-4858-8CC7-33535A4833A8}" srcOrd="0" destOrd="0" presId="urn:microsoft.com/office/officeart/2005/8/layout/hProcess10"/>
    <dgm:cxn modelId="{7C190824-3D57-4479-912C-3511693BA2C5}" type="presOf" srcId="{394D81B8-8FA9-46A3-95EA-DA0960A8B523}" destId="{E1818948-61BD-4BE7-A26F-C52F1B053A7E}" srcOrd="0" destOrd="0" presId="urn:microsoft.com/office/officeart/2005/8/layout/hProcess10"/>
    <dgm:cxn modelId="{B64FA62B-FE2A-4AD1-87CD-B2854C3EFE49}" srcId="{E6C7FD90-1FBC-4368-ADCB-1C361CBE9CB0}" destId="{1B5E2B1D-A081-490D-B57A-D784B8054728}" srcOrd="3" destOrd="0" parTransId="{89129DE1-E5D8-4171-9E4C-900484FD12E6}" sibTransId="{141188DF-F946-42A6-80E6-8E48EDE05F4C}"/>
    <dgm:cxn modelId="{CCE1322D-3D3D-450E-8FC0-D91C73A12FF9}" srcId="{E6C7FD90-1FBC-4368-ADCB-1C361CBE9CB0}" destId="{9A01E565-E794-4322-8E50-7CA4C659E1BA}" srcOrd="0" destOrd="0" parTransId="{57B32468-AE4B-4972-B911-449B3C79204F}" sibTransId="{394D81B8-8FA9-46A3-95EA-DA0960A8B523}"/>
    <dgm:cxn modelId="{1682955F-D07D-4C7C-BE86-A915B25096C1}" type="presOf" srcId="{141188DF-F946-42A6-80E6-8E48EDE05F4C}" destId="{6A5AF823-C77B-4C91-A1E9-B4CEE665456D}" srcOrd="1" destOrd="0" presId="urn:microsoft.com/office/officeart/2005/8/layout/hProcess10"/>
    <dgm:cxn modelId="{A7AFB041-CA46-4241-8C1E-19ED9E98C277}" type="presOf" srcId="{BA83165D-54C0-4B86-9558-FB7F674D4186}" destId="{E0D1A618-4D1A-49EE-9B90-43562D6ADCBE}" srcOrd="0" destOrd="0" presId="urn:microsoft.com/office/officeart/2005/8/layout/hProcess10"/>
    <dgm:cxn modelId="{C3E7B163-E1C8-4600-A079-CF0146742BB3}" type="presOf" srcId="{9A01E565-E794-4322-8E50-7CA4C659E1BA}" destId="{670506A5-EBBF-4120-BC87-7D0E76677909}" srcOrd="0" destOrd="0" presId="urn:microsoft.com/office/officeart/2005/8/layout/hProcess10"/>
    <dgm:cxn modelId="{E2B9266F-3A3F-48BB-B30D-6F757CEF7638}" type="presOf" srcId="{41BAB2C6-53ED-4AD3-8ABC-2E0FF11B9387}" destId="{BC21D377-472A-4869-9103-518980F8FF75}" srcOrd="0" destOrd="0" presId="urn:microsoft.com/office/officeart/2005/8/layout/hProcess10"/>
    <dgm:cxn modelId="{FBEE1972-C5EA-441C-BB7B-22E7D295E20C}" type="presOf" srcId="{1F788E0E-9A94-4D74-9EE4-189F286EDC70}" destId="{36B0B2EF-354A-4763-AB2D-5F2DC51EEC7C}" srcOrd="0" destOrd="0" presId="urn:microsoft.com/office/officeart/2005/8/layout/hProcess10"/>
    <dgm:cxn modelId="{E0AEF254-6057-40D9-8FB6-1976A6318066}" type="presOf" srcId="{1F788E0E-9A94-4D74-9EE4-189F286EDC70}" destId="{0C8514AE-04F4-44FF-BF05-23F928494B22}" srcOrd="1" destOrd="0" presId="urn:microsoft.com/office/officeart/2005/8/layout/hProcess10"/>
    <dgm:cxn modelId="{D914E179-EB69-4F89-BFA2-93AC28C68FEE}" type="presOf" srcId="{1B5E2B1D-A081-490D-B57A-D784B8054728}" destId="{3560C25E-72B6-4792-AF98-B0D0BC6F8147}" srcOrd="0" destOrd="0" presId="urn:microsoft.com/office/officeart/2005/8/layout/hProcess10"/>
    <dgm:cxn modelId="{3744CE7D-6028-48F8-B575-3DD26CDCBE34}" type="presOf" srcId="{394D81B8-8FA9-46A3-95EA-DA0960A8B523}" destId="{879E1D27-0E1F-4E63-BFF5-310CA56279E9}" srcOrd="1" destOrd="0" presId="urn:microsoft.com/office/officeart/2005/8/layout/hProcess10"/>
    <dgm:cxn modelId="{FA5DD885-1429-4ED1-A593-A3A9D187C609}" type="presOf" srcId="{2404C88B-1FCC-42AA-84FB-A84BF857E2C9}" destId="{3A90C67D-3366-41C5-A589-87D3AEE533AA}" srcOrd="0" destOrd="0" presId="urn:microsoft.com/office/officeart/2005/8/layout/hProcess10"/>
    <dgm:cxn modelId="{19858E9A-78B0-44D3-AD6F-19F6155341EE}" type="presOf" srcId="{E6C7FD90-1FBC-4368-ADCB-1C361CBE9CB0}" destId="{E592F49E-8A85-4587-90AC-9135E8154EDD}" srcOrd="0" destOrd="0" presId="urn:microsoft.com/office/officeart/2005/8/layout/hProcess10"/>
    <dgm:cxn modelId="{80C85FAF-EC9D-45A7-9A83-10AECEA96D7F}" type="presOf" srcId="{41BAB2C6-53ED-4AD3-8ABC-2E0FF11B9387}" destId="{8E628735-7DA4-4612-B173-3EA1C3D231DA}" srcOrd="1" destOrd="0" presId="urn:microsoft.com/office/officeart/2005/8/layout/hProcess10"/>
    <dgm:cxn modelId="{9CA3F8B2-7DB2-4B3E-BAC6-2BB4BD19D49E}" srcId="{E6C7FD90-1FBC-4368-ADCB-1C361CBE9CB0}" destId="{BA83165D-54C0-4B86-9558-FB7F674D4186}" srcOrd="1" destOrd="0" parTransId="{39F99759-AABF-4AC6-BF59-60EEFD9A4EAA}" sibTransId="{2404C88B-1FCC-42AA-84FB-A84BF857E2C9}"/>
    <dgm:cxn modelId="{0EC4C8B9-3056-49E5-83D9-6F4693A77D68}" type="presOf" srcId="{521244CE-B89D-42C2-88A4-2815E809DE15}" destId="{BFC5E91D-FA61-42DF-86E1-C8D00DEBC6E5}" srcOrd="0" destOrd="0" presId="urn:microsoft.com/office/officeart/2005/8/layout/hProcess10"/>
    <dgm:cxn modelId="{A3CD37BA-216A-4475-83B6-84BAFBFF7807}" type="presOf" srcId="{2404C88B-1FCC-42AA-84FB-A84BF857E2C9}" destId="{01DF7483-4A09-4D60-B3C1-9DA3CCEA7E04}" srcOrd="1" destOrd="0" presId="urn:microsoft.com/office/officeart/2005/8/layout/hProcess10"/>
    <dgm:cxn modelId="{8D39ACE1-6AB3-4893-8695-B9315D2DC0A5}" type="presOf" srcId="{6922B729-8EF8-4F73-B119-515E994A8138}" destId="{F8A5DE2E-2CFE-4917-B9E7-006EA3EA8959}" srcOrd="0" destOrd="0" presId="urn:microsoft.com/office/officeart/2005/8/layout/hProcess10"/>
    <dgm:cxn modelId="{73FB00E7-359E-4782-8148-889A595C28F5}" srcId="{E6C7FD90-1FBC-4368-ADCB-1C361CBE9CB0}" destId="{ED896C68-97C5-47E3-99F3-BD17ED6FAC9F}" srcOrd="5" destOrd="0" parTransId="{21937BDB-5600-446D-A200-DC333B5B6326}" sibTransId="{E5DB6222-E6FC-485F-9EF8-D77BD68EA678}"/>
    <dgm:cxn modelId="{6C1396E8-5607-4353-8D1C-15AFB60CFA92}" type="presOf" srcId="{141188DF-F946-42A6-80E6-8E48EDE05F4C}" destId="{B12C3390-6B1C-40AE-9EB0-F9ACFA5799CA}" srcOrd="0" destOrd="0" presId="urn:microsoft.com/office/officeart/2005/8/layout/hProcess10"/>
    <dgm:cxn modelId="{983B23E9-2C66-4E38-B840-FAE70BC9F16E}" srcId="{E6C7FD90-1FBC-4368-ADCB-1C361CBE9CB0}" destId="{6922B729-8EF8-4F73-B119-515E994A8138}" srcOrd="2" destOrd="0" parTransId="{7D8416FD-EFA0-4FAB-A9B3-BFD391CA281C}" sibTransId="{41BAB2C6-53ED-4AD3-8ABC-2E0FF11B9387}"/>
    <dgm:cxn modelId="{B36198ED-63DF-408A-A096-226832F694C4}" srcId="{E6C7FD90-1FBC-4368-ADCB-1C361CBE9CB0}" destId="{521244CE-B89D-42C2-88A4-2815E809DE15}" srcOrd="4" destOrd="0" parTransId="{923916AA-D647-4FFE-85EB-FEA06CE758DF}" sibTransId="{1F788E0E-9A94-4D74-9EE4-189F286EDC70}"/>
    <dgm:cxn modelId="{D0DBA8D8-CD9C-46FF-8F20-2FD16C70124C}" type="presParOf" srcId="{E592F49E-8A85-4587-90AC-9135E8154EDD}" destId="{BAEBE35E-56D9-4EE5-AF57-2C612274C904}" srcOrd="0" destOrd="0" presId="urn:microsoft.com/office/officeart/2005/8/layout/hProcess10"/>
    <dgm:cxn modelId="{257007E1-B93D-4404-9AB9-811064C48BC4}" type="presParOf" srcId="{BAEBE35E-56D9-4EE5-AF57-2C612274C904}" destId="{D4E3C2D1-66DA-4B07-A823-29CCF5141ADA}" srcOrd="0" destOrd="0" presId="urn:microsoft.com/office/officeart/2005/8/layout/hProcess10"/>
    <dgm:cxn modelId="{92E4892A-F689-48F4-8ED8-36F93AB86D59}" type="presParOf" srcId="{BAEBE35E-56D9-4EE5-AF57-2C612274C904}" destId="{670506A5-EBBF-4120-BC87-7D0E76677909}" srcOrd="1" destOrd="0" presId="urn:microsoft.com/office/officeart/2005/8/layout/hProcess10"/>
    <dgm:cxn modelId="{6E4FB361-DDA2-4AA5-8578-9492E2F03940}" type="presParOf" srcId="{E592F49E-8A85-4587-90AC-9135E8154EDD}" destId="{E1818948-61BD-4BE7-A26F-C52F1B053A7E}" srcOrd="1" destOrd="0" presId="urn:microsoft.com/office/officeart/2005/8/layout/hProcess10"/>
    <dgm:cxn modelId="{81CA1A0D-4F95-4443-BDA3-E0A927522C80}" type="presParOf" srcId="{E1818948-61BD-4BE7-A26F-C52F1B053A7E}" destId="{879E1D27-0E1F-4E63-BFF5-310CA56279E9}" srcOrd="0" destOrd="0" presId="urn:microsoft.com/office/officeart/2005/8/layout/hProcess10"/>
    <dgm:cxn modelId="{390E4D69-40AA-404B-8E5E-FE326FEE93EE}" type="presParOf" srcId="{E592F49E-8A85-4587-90AC-9135E8154EDD}" destId="{D11F605F-0ABE-4C22-AD67-0C29FE9CC714}" srcOrd="2" destOrd="0" presId="urn:microsoft.com/office/officeart/2005/8/layout/hProcess10"/>
    <dgm:cxn modelId="{9F7EFF7C-2DBD-4BCD-8FDB-77C7AB4AA5FF}" type="presParOf" srcId="{D11F605F-0ABE-4C22-AD67-0C29FE9CC714}" destId="{5E8A5F29-416D-40DD-9BF7-86AEE254B92C}" srcOrd="0" destOrd="0" presId="urn:microsoft.com/office/officeart/2005/8/layout/hProcess10"/>
    <dgm:cxn modelId="{0FF8B03A-32BD-4F16-96D0-1C0A08683A51}" type="presParOf" srcId="{D11F605F-0ABE-4C22-AD67-0C29FE9CC714}" destId="{E0D1A618-4D1A-49EE-9B90-43562D6ADCBE}" srcOrd="1" destOrd="0" presId="urn:microsoft.com/office/officeart/2005/8/layout/hProcess10"/>
    <dgm:cxn modelId="{3B80C43E-5E18-43C1-A253-D3FE9B448EB7}" type="presParOf" srcId="{E592F49E-8A85-4587-90AC-9135E8154EDD}" destId="{3A90C67D-3366-41C5-A589-87D3AEE533AA}" srcOrd="3" destOrd="0" presId="urn:microsoft.com/office/officeart/2005/8/layout/hProcess10"/>
    <dgm:cxn modelId="{3B49ECA4-C6EC-47EC-A183-14E3113A743B}" type="presParOf" srcId="{3A90C67D-3366-41C5-A589-87D3AEE533AA}" destId="{01DF7483-4A09-4D60-B3C1-9DA3CCEA7E04}" srcOrd="0" destOrd="0" presId="urn:microsoft.com/office/officeart/2005/8/layout/hProcess10"/>
    <dgm:cxn modelId="{8272C39F-51D9-446A-81A1-6B7DDDA264AC}" type="presParOf" srcId="{E592F49E-8A85-4587-90AC-9135E8154EDD}" destId="{4303B0DC-3425-4AC1-AA57-7BBB68EB200A}" srcOrd="4" destOrd="0" presId="urn:microsoft.com/office/officeart/2005/8/layout/hProcess10"/>
    <dgm:cxn modelId="{6E82D43D-13EF-4D0F-A038-D47359EBB052}" type="presParOf" srcId="{4303B0DC-3425-4AC1-AA57-7BBB68EB200A}" destId="{29BD087F-4BDD-410B-8F6B-A28392306DFD}" srcOrd="0" destOrd="0" presId="urn:microsoft.com/office/officeart/2005/8/layout/hProcess10"/>
    <dgm:cxn modelId="{B2520A20-D68F-4F7A-B3C2-80E67714C51B}" type="presParOf" srcId="{4303B0DC-3425-4AC1-AA57-7BBB68EB200A}" destId="{F8A5DE2E-2CFE-4917-B9E7-006EA3EA8959}" srcOrd="1" destOrd="0" presId="urn:microsoft.com/office/officeart/2005/8/layout/hProcess10"/>
    <dgm:cxn modelId="{9F756967-0F64-4D9F-A170-F0AA21B3BF0E}" type="presParOf" srcId="{E592F49E-8A85-4587-90AC-9135E8154EDD}" destId="{BC21D377-472A-4869-9103-518980F8FF75}" srcOrd="5" destOrd="0" presId="urn:microsoft.com/office/officeart/2005/8/layout/hProcess10"/>
    <dgm:cxn modelId="{8FE7E456-E4F0-4129-B2D1-39FE22CE0998}" type="presParOf" srcId="{BC21D377-472A-4869-9103-518980F8FF75}" destId="{8E628735-7DA4-4612-B173-3EA1C3D231DA}" srcOrd="0" destOrd="0" presId="urn:microsoft.com/office/officeart/2005/8/layout/hProcess10"/>
    <dgm:cxn modelId="{A876B0DF-026A-4619-AD37-E6F75FEDCB11}" type="presParOf" srcId="{E592F49E-8A85-4587-90AC-9135E8154EDD}" destId="{E1EB472C-6A1F-4170-892A-CCD3979A0503}" srcOrd="6" destOrd="0" presId="urn:microsoft.com/office/officeart/2005/8/layout/hProcess10"/>
    <dgm:cxn modelId="{175C25D9-B697-495F-956F-C743D0F7753B}" type="presParOf" srcId="{E1EB472C-6A1F-4170-892A-CCD3979A0503}" destId="{124A18C5-8FF4-4748-9920-323588793A4C}" srcOrd="0" destOrd="0" presId="urn:microsoft.com/office/officeart/2005/8/layout/hProcess10"/>
    <dgm:cxn modelId="{E5374F08-D39E-4BD9-916F-04EA8D3CFB7A}" type="presParOf" srcId="{E1EB472C-6A1F-4170-892A-CCD3979A0503}" destId="{3560C25E-72B6-4792-AF98-B0D0BC6F8147}" srcOrd="1" destOrd="0" presId="urn:microsoft.com/office/officeart/2005/8/layout/hProcess10"/>
    <dgm:cxn modelId="{AEFFA307-5137-4890-91DD-8DDBA917EFE4}" type="presParOf" srcId="{E592F49E-8A85-4587-90AC-9135E8154EDD}" destId="{B12C3390-6B1C-40AE-9EB0-F9ACFA5799CA}" srcOrd="7" destOrd="0" presId="urn:microsoft.com/office/officeart/2005/8/layout/hProcess10"/>
    <dgm:cxn modelId="{EAC45625-FA2B-4232-A389-06EE6D46204B}" type="presParOf" srcId="{B12C3390-6B1C-40AE-9EB0-F9ACFA5799CA}" destId="{6A5AF823-C77B-4C91-A1E9-B4CEE665456D}" srcOrd="0" destOrd="0" presId="urn:microsoft.com/office/officeart/2005/8/layout/hProcess10"/>
    <dgm:cxn modelId="{4973A7F8-D146-4BBC-88B7-E29B3E660BCB}" type="presParOf" srcId="{E592F49E-8A85-4587-90AC-9135E8154EDD}" destId="{A15D77DD-69FF-4D31-8D7B-498CB83BDE30}" srcOrd="8" destOrd="0" presId="urn:microsoft.com/office/officeart/2005/8/layout/hProcess10"/>
    <dgm:cxn modelId="{A733AD6B-C6AF-43BF-A819-E0152910AC18}" type="presParOf" srcId="{A15D77DD-69FF-4D31-8D7B-498CB83BDE30}" destId="{65768B85-97C9-4796-BE6A-491D79959D24}" srcOrd="0" destOrd="0" presId="urn:microsoft.com/office/officeart/2005/8/layout/hProcess10"/>
    <dgm:cxn modelId="{D1E855C5-E251-41B9-8AFB-CC6A077DC764}" type="presParOf" srcId="{A15D77DD-69FF-4D31-8D7B-498CB83BDE30}" destId="{BFC5E91D-FA61-42DF-86E1-C8D00DEBC6E5}" srcOrd="1" destOrd="0" presId="urn:microsoft.com/office/officeart/2005/8/layout/hProcess10"/>
    <dgm:cxn modelId="{12ABA956-CEBA-4341-BA91-61D44E88412C}" type="presParOf" srcId="{E592F49E-8A85-4587-90AC-9135E8154EDD}" destId="{36B0B2EF-354A-4763-AB2D-5F2DC51EEC7C}" srcOrd="9" destOrd="0" presId="urn:microsoft.com/office/officeart/2005/8/layout/hProcess10"/>
    <dgm:cxn modelId="{609A13B7-6A9B-4AE1-9F56-191537E4F2AE}" type="presParOf" srcId="{36B0B2EF-354A-4763-AB2D-5F2DC51EEC7C}" destId="{0C8514AE-04F4-44FF-BF05-23F928494B22}" srcOrd="0" destOrd="0" presId="urn:microsoft.com/office/officeart/2005/8/layout/hProcess10"/>
    <dgm:cxn modelId="{E83D92B8-8FD8-4CDF-AE03-C397D7A2CBC6}" type="presParOf" srcId="{E592F49E-8A85-4587-90AC-9135E8154EDD}" destId="{B627D98A-A1C6-43FA-A5D2-A3473C716AC4}" srcOrd="10" destOrd="0" presId="urn:microsoft.com/office/officeart/2005/8/layout/hProcess10"/>
    <dgm:cxn modelId="{AF509B4D-56BC-4E57-96B7-D5D7044250F0}" type="presParOf" srcId="{B627D98A-A1C6-43FA-A5D2-A3473C716AC4}" destId="{A65D8E6C-4D1A-4CE1-A1AD-66AC60CD7DE9}" srcOrd="0" destOrd="0" presId="urn:microsoft.com/office/officeart/2005/8/layout/hProcess10"/>
    <dgm:cxn modelId="{4BEBACC0-283B-472D-BCC6-B20880B546B2}" type="presParOf" srcId="{B627D98A-A1C6-43FA-A5D2-A3473C716AC4}" destId="{72F4DC6E-9B92-4858-8CC7-33535A4833A8}" srcOrd="1" destOrd="0" presId="urn:microsoft.com/office/officeart/2005/8/layout/hProcess10"/>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E6C7FD90-1FBC-4368-ADCB-1C361CBE9CB0}" type="doc">
      <dgm:prSet loTypeId="urn:microsoft.com/office/officeart/2005/8/layout/hProcess10" loCatId="picture" qsTypeId="urn:microsoft.com/office/officeart/2005/8/quickstyle/simple1" qsCatId="simple" csTypeId="urn:microsoft.com/office/officeart/2005/8/colors/accent5_4" csCatId="accent5" phldr="1"/>
      <dgm:spPr/>
      <dgm:t>
        <a:bodyPr/>
        <a:lstStyle/>
        <a:p>
          <a:endParaRPr lang="en-GB"/>
        </a:p>
      </dgm:t>
    </dgm:pt>
    <dgm:pt modelId="{9A01E565-E794-4322-8E50-7CA4C659E1BA}">
      <dgm:prSet phldrT="[Text]"/>
      <dgm:spPr/>
      <dgm:t>
        <a:bodyPr/>
        <a:lstStyle/>
        <a:p>
          <a:r>
            <a:rPr lang="en-GB" dirty="0"/>
            <a:t>Environment Setup </a:t>
          </a:r>
        </a:p>
      </dgm:t>
    </dgm:pt>
    <dgm:pt modelId="{57B32468-AE4B-4972-B911-449B3C79204F}" type="parTrans" cxnId="{CCE1322D-3D3D-450E-8FC0-D91C73A12FF9}">
      <dgm:prSet/>
      <dgm:spPr/>
      <dgm:t>
        <a:bodyPr/>
        <a:lstStyle/>
        <a:p>
          <a:endParaRPr lang="en-GB"/>
        </a:p>
      </dgm:t>
    </dgm:pt>
    <dgm:pt modelId="{394D81B8-8FA9-46A3-95EA-DA0960A8B523}" type="sibTrans" cxnId="{CCE1322D-3D3D-450E-8FC0-D91C73A12FF9}">
      <dgm:prSet/>
      <dgm:spPr/>
      <dgm:t>
        <a:bodyPr/>
        <a:lstStyle/>
        <a:p>
          <a:endParaRPr lang="en-GB"/>
        </a:p>
      </dgm:t>
    </dgm:pt>
    <dgm:pt modelId="{6922B729-8EF8-4F73-B119-515E994A8138}">
      <dgm:prSet phldrT="[Text]"/>
      <dgm:spPr/>
      <dgm:t>
        <a:bodyPr/>
        <a:lstStyle/>
        <a:p>
          <a:r>
            <a:rPr lang="en-GB" dirty="0"/>
            <a:t>Ros2 package tree and implementation</a:t>
          </a:r>
        </a:p>
      </dgm:t>
    </dgm:pt>
    <dgm:pt modelId="{7D8416FD-EFA0-4FAB-A9B3-BFD391CA281C}" type="parTrans" cxnId="{983B23E9-2C66-4E38-B840-FAE70BC9F16E}">
      <dgm:prSet/>
      <dgm:spPr/>
      <dgm:t>
        <a:bodyPr/>
        <a:lstStyle/>
        <a:p>
          <a:endParaRPr lang="en-GB"/>
        </a:p>
      </dgm:t>
    </dgm:pt>
    <dgm:pt modelId="{41BAB2C6-53ED-4AD3-8ABC-2E0FF11B9387}" type="sibTrans" cxnId="{983B23E9-2C66-4E38-B840-FAE70BC9F16E}">
      <dgm:prSet/>
      <dgm:spPr/>
      <dgm:t>
        <a:bodyPr/>
        <a:lstStyle/>
        <a:p>
          <a:endParaRPr lang="en-GB"/>
        </a:p>
      </dgm:t>
    </dgm:pt>
    <dgm:pt modelId="{1B5E2B1D-A081-490D-B57A-D784B8054728}">
      <dgm:prSet/>
      <dgm:spPr/>
      <dgm:t>
        <a:bodyPr/>
        <a:lstStyle/>
        <a:p>
          <a:r>
            <a:rPr lang="en-GB" dirty="0"/>
            <a:t>Ros2 OPCUA Bridge </a:t>
          </a:r>
        </a:p>
      </dgm:t>
    </dgm:pt>
    <dgm:pt modelId="{89129DE1-E5D8-4171-9E4C-900484FD12E6}" type="parTrans" cxnId="{B64FA62B-FE2A-4AD1-87CD-B2854C3EFE49}">
      <dgm:prSet/>
      <dgm:spPr/>
      <dgm:t>
        <a:bodyPr/>
        <a:lstStyle/>
        <a:p>
          <a:endParaRPr lang="en-GB"/>
        </a:p>
      </dgm:t>
    </dgm:pt>
    <dgm:pt modelId="{141188DF-F946-42A6-80E6-8E48EDE05F4C}" type="sibTrans" cxnId="{B64FA62B-FE2A-4AD1-87CD-B2854C3EFE49}">
      <dgm:prSet/>
      <dgm:spPr/>
      <dgm:t>
        <a:bodyPr/>
        <a:lstStyle/>
        <a:p>
          <a:endParaRPr lang="en-GB"/>
        </a:p>
      </dgm:t>
    </dgm:pt>
    <dgm:pt modelId="{521244CE-B89D-42C2-88A4-2815E809DE15}">
      <dgm:prSet/>
      <dgm:spPr/>
      <dgm:t>
        <a:bodyPr/>
        <a:lstStyle/>
        <a:p>
          <a:r>
            <a:rPr lang="en-GB" dirty="0"/>
            <a:t>OPCUA Server and Database</a:t>
          </a:r>
        </a:p>
      </dgm:t>
    </dgm:pt>
    <dgm:pt modelId="{923916AA-D647-4FFE-85EB-FEA06CE758DF}" type="parTrans" cxnId="{B36198ED-63DF-408A-A096-226832F694C4}">
      <dgm:prSet/>
      <dgm:spPr/>
      <dgm:t>
        <a:bodyPr/>
        <a:lstStyle/>
        <a:p>
          <a:endParaRPr lang="en-GB"/>
        </a:p>
      </dgm:t>
    </dgm:pt>
    <dgm:pt modelId="{1F788E0E-9A94-4D74-9EE4-189F286EDC70}" type="sibTrans" cxnId="{B36198ED-63DF-408A-A096-226832F694C4}">
      <dgm:prSet/>
      <dgm:spPr/>
      <dgm:t>
        <a:bodyPr/>
        <a:lstStyle/>
        <a:p>
          <a:endParaRPr lang="en-GB"/>
        </a:p>
      </dgm:t>
    </dgm:pt>
    <dgm:pt modelId="{BA83165D-54C0-4B86-9558-FB7F674D4186}">
      <dgm:prSet phldrT="[Text]"/>
      <dgm:spPr/>
      <dgm:t>
        <a:bodyPr/>
        <a:lstStyle/>
        <a:p>
          <a:r>
            <a:rPr lang="en-GB" dirty="0"/>
            <a:t>KukaVarProxy Experimental Hardware communication</a:t>
          </a:r>
        </a:p>
      </dgm:t>
    </dgm:pt>
    <dgm:pt modelId="{39F99759-AABF-4AC6-BF59-60EEFD9A4EAA}" type="parTrans" cxnId="{9CA3F8B2-7DB2-4B3E-BAC6-2BB4BD19D49E}">
      <dgm:prSet/>
      <dgm:spPr/>
      <dgm:t>
        <a:bodyPr/>
        <a:lstStyle/>
        <a:p>
          <a:endParaRPr lang="en-GB"/>
        </a:p>
      </dgm:t>
    </dgm:pt>
    <dgm:pt modelId="{2404C88B-1FCC-42AA-84FB-A84BF857E2C9}" type="sibTrans" cxnId="{9CA3F8B2-7DB2-4B3E-BAC6-2BB4BD19D49E}">
      <dgm:prSet/>
      <dgm:spPr/>
      <dgm:t>
        <a:bodyPr/>
        <a:lstStyle/>
        <a:p>
          <a:endParaRPr lang="en-GB"/>
        </a:p>
      </dgm:t>
    </dgm:pt>
    <dgm:pt modelId="{ED896C68-97C5-47E3-99F3-BD17ED6FAC9F}">
      <dgm:prSet/>
      <dgm:spPr/>
      <dgm:t>
        <a:bodyPr/>
        <a:lstStyle/>
        <a:p>
          <a:r>
            <a:rPr lang="en-GB" dirty="0"/>
            <a:t>Dashboard</a:t>
          </a:r>
        </a:p>
      </dgm:t>
    </dgm:pt>
    <dgm:pt modelId="{21937BDB-5600-446D-A200-DC333B5B6326}" type="parTrans" cxnId="{73FB00E7-359E-4782-8148-889A595C28F5}">
      <dgm:prSet/>
      <dgm:spPr/>
      <dgm:t>
        <a:bodyPr/>
        <a:lstStyle/>
        <a:p>
          <a:endParaRPr lang="en-GB"/>
        </a:p>
      </dgm:t>
    </dgm:pt>
    <dgm:pt modelId="{E5DB6222-E6FC-485F-9EF8-D77BD68EA678}" type="sibTrans" cxnId="{73FB00E7-359E-4782-8148-889A595C28F5}">
      <dgm:prSet/>
      <dgm:spPr/>
      <dgm:t>
        <a:bodyPr/>
        <a:lstStyle/>
        <a:p>
          <a:endParaRPr lang="en-GB"/>
        </a:p>
      </dgm:t>
    </dgm:pt>
    <dgm:pt modelId="{E592F49E-8A85-4587-90AC-9135E8154EDD}" type="pres">
      <dgm:prSet presAssocID="{E6C7FD90-1FBC-4368-ADCB-1C361CBE9CB0}" presName="Name0" presStyleCnt="0">
        <dgm:presLayoutVars>
          <dgm:dir/>
          <dgm:resizeHandles val="exact"/>
        </dgm:presLayoutVars>
      </dgm:prSet>
      <dgm:spPr/>
    </dgm:pt>
    <dgm:pt modelId="{BAEBE35E-56D9-4EE5-AF57-2C612274C904}" type="pres">
      <dgm:prSet presAssocID="{9A01E565-E794-4322-8E50-7CA4C659E1BA}" presName="composite" presStyleCnt="0"/>
      <dgm:spPr/>
    </dgm:pt>
    <dgm:pt modelId="{D4E3C2D1-66DA-4B07-A823-29CCF5141ADA}" type="pres">
      <dgm:prSet presAssocID="{9A01E565-E794-4322-8E50-7CA4C659E1BA}" presName="imagSh" presStyleLbl="bgImgPlace1" presStyleIdx="0" presStyleCnt="6" custLinFactNeighborX="2841" custLinFactNeighborY="-17280"/>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ompleted with solid fill"/>
        </a:ext>
      </dgm:extLst>
    </dgm:pt>
    <dgm:pt modelId="{670506A5-EBBF-4120-BC87-7D0E76677909}" type="pres">
      <dgm:prSet presAssocID="{9A01E565-E794-4322-8E50-7CA4C659E1BA}" presName="txNode" presStyleLbl="node1" presStyleIdx="0" presStyleCnt="6">
        <dgm:presLayoutVars>
          <dgm:bulletEnabled val="1"/>
        </dgm:presLayoutVars>
      </dgm:prSet>
      <dgm:spPr/>
    </dgm:pt>
    <dgm:pt modelId="{E1818948-61BD-4BE7-A26F-C52F1B053A7E}" type="pres">
      <dgm:prSet presAssocID="{394D81B8-8FA9-46A3-95EA-DA0960A8B523}" presName="sibTrans" presStyleLbl="sibTrans2D1" presStyleIdx="0" presStyleCnt="5"/>
      <dgm:spPr/>
    </dgm:pt>
    <dgm:pt modelId="{879E1D27-0E1F-4E63-BFF5-310CA56279E9}" type="pres">
      <dgm:prSet presAssocID="{394D81B8-8FA9-46A3-95EA-DA0960A8B523}" presName="connTx" presStyleLbl="sibTrans2D1" presStyleIdx="0" presStyleCnt="5"/>
      <dgm:spPr/>
    </dgm:pt>
    <dgm:pt modelId="{D11F605F-0ABE-4C22-AD67-0C29FE9CC714}" type="pres">
      <dgm:prSet presAssocID="{BA83165D-54C0-4B86-9558-FB7F674D4186}" presName="composite" presStyleCnt="0"/>
      <dgm:spPr/>
    </dgm:pt>
    <dgm:pt modelId="{5E8A5F29-416D-40DD-9BF7-86AEE254B92C}" type="pres">
      <dgm:prSet presAssocID="{BA83165D-54C0-4B86-9558-FB7F674D4186}" presName="imagSh" presStyleLbl="bgImgPlace1" presStyleIdx="1" presStyleCnt="6" custLinFactNeighborX="2841" custLinFactNeighborY="-17280"/>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Completed with solid fill"/>
        </a:ext>
      </dgm:extLst>
    </dgm:pt>
    <dgm:pt modelId="{E0D1A618-4D1A-49EE-9B90-43562D6ADCBE}" type="pres">
      <dgm:prSet presAssocID="{BA83165D-54C0-4B86-9558-FB7F674D4186}" presName="txNode" presStyleLbl="node1" presStyleIdx="1" presStyleCnt="6">
        <dgm:presLayoutVars>
          <dgm:bulletEnabled val="1"/>
        </dgm:presLayoutVars>
      </dgm:prSet>
      <dgm:spPr/>
    </dgm:pt>
    <dgm:pt modelId="{3A90C67D-3366-41C5-A589-87D3AEE533AA}" type="pres">
      <dgm:prSet presAssocID="{2404C88B-1FCC-42AA-84FB-A84BF857E2C9}" presName="sibTrans" presStyleLbl="sibTrans2D1" presStyleIdx="1" presStyleCnt="5"/>
      <dgm:spPr/>
    </dgm:pt>
    <dgm:pt modelId="{01DF7483-4A09-4D60-B3C1-9DA3CCEA7E04}" type="pres">
      <dgm:prSet presAssocID="{2404C88B-1FCC-42AA-84FB-A84BF857E2C9}" presName="connTx" presStyleLbl="sibTrans2D1" presStyleIdx="1" presStyleCnt="5"/>
      <dgm:spPr/>
    </dgm:pt>
    <dgm:pt modelId="{4303B0DC-3425-4AC1-AA57-7BBB68EB200A}" type="pres">
      <dgm:prSet presAssocID="{6922B729-8EF8-4F73-B119-515E994A8138}" presName="composite" presStyleCnt="0"/>
      <dgm:spPr/>
    </dgm:pt>
    <dgm:pt modelId="{29BD087F-4BDD-410B-8F6B-A28392306DFD}" type="pres">
      <dgm:prSet presAssocID="{6922B729-8EF8-4F73-B119-515E994A8138}" presName="imagSh" presStyleLbl="bgImgPlace1" presStyleIdx="2" presStyleCnt="6" custLinFactNeighborX="2841" custLinFactNeighborY="-17280"/>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List with solid fill"/>
        </a:ext>
      </dgm:extLst>
    </dgm:pt>
    <dgm:pt modelId="{F8A5DE2E-2CFE-4917-B9E7-006EA3EA8959}" type="pres">
      <dgm:prSet presAssocID="{6922B729-8EF8-4F73-B119-515E994A8138}" presName="txNode" presStyleLbl="node1" presStyleIdx="2" presStyleCnt="6">
        <dgm:presLayoutVars>
          <dgm:bulletEnabled val="1"/>
        </dgm:presLayoutVars>
      </dgm:prSet>
      <dgm:spPr/>
    </dgm:pt>
    <dgm:pt modelId="{BC21D377-472A-4869-9103-518980F8FF75}" type="pres">
      <dgm:prSet presAssocID="{41BAB2C6-53ED-4AD3-8ABC-2E0FF11B9387}" presName="sibTrans" presStyleLbl="sibTrans2D1" presStyleIdx="2" presStyleCnt="5"/>
      <dgm:spPr/>
    </dgm:pt>
    <dgm:pt modelId="{8E628735-7DA4-4612-B173-3EA1C3D231DA}" type="pres">
      <dgm:prSet presAssocID="{41BAB2C6-53ED-4AD3-8ABC-2E0FF11B9387}" presName="connTx" presStyleLbl="sibTrans2D1" presStyleIdx="2" presStyleCnt="5"/>
      <dgm:spPr/>
    </dgm:pt>
    <dgm:pt modelId="{E1EB472C-6A1F-4170-892A-CCD3979A0503}" type="pres">
      <dgm:prSet presAssocID="{1B5E2B1D-A081-490D-B57A-D784B8054728}" presName="composite" presStyleCnt="0"/>
      <dgm:spPr/>
    </dgm:pt>
    <dgm:pt modelId="{124A18C5-8FF4-4748-9920-323588793A4C}" type="pres">
      <dgm:prSet presAssocID="{1B5E2B1D-A081-490D-B57A-D784B8054728}" presName="imagSh" presStyleLbl="bgImgPlace1" presStyleIdx="3" presStyleCnt="6" custLinFactNeighborX="2841" custLinFactNeighborY="-17280"/>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List with solid fill"/>
        </a:ext>
      </dgm:extLst>
    </dgm:pt>
    <dgm:pt modelId="{3560C25E-72B6-4792-AF98-B0D0BC6F8147}" type="pres">
      <dgm:prSet presAssocID="{1B5E2B1D-A081-490D-B57A-D784B8054728}" presName="txNode" presStyleLbl="node1" presStyleIdx="3" presStyleCnt="6">
        <dgm:presLayoutVars>
          <dgm:bulletEnabled val="1"/>
        </dgm:presLayoutVars>
      </dgm:prSet>
      <dgm:spPr/>
    </dgm:pt>
    <dgm:pt modelId="{B12C3390-6B1C-40AE-9EB0-F9ACFA5799CA}" type="pres">
      <dgm:prSet presAssocID="{141188DF-F946-42A6-80E6-8E48EDE05F4C}" presName="sibTrans" presStyleLbl="sibTrans2D1" presStyleIdx="3" presStyleCnt="5"/>
      <dgm:spPr/>
    </dgm:pt>
    <dgm:pt modelId="{6A5AF823-C77B-4C91-A1E9-B4CEE665456D}" type="pres">
      <dgm:prSet presAssocID="{141188DF-F946-42A6-80E6-8E48EDE05F4C}" presName="connTx" presStyleLbl="sibTrans2D1" presStyleIdx="3" presStyleCnt="5"/>
      <dgm:spPr/>
    </dgm:pt>
    <dgm:pt modelId="{A15D77DD-69FF-4D31-8D7B-498CB83BDE30}" type="pres">
      <dgm:prSet presAssocID="{521244CE-B89D-42C2-88A4-2815E809DE15}" presName="composite" presStyleCnt="0"/>
      <dgm:spPr/>
    </dgm:pt>
    <dgm:pt modelId="{65768B85-97C9-4796-BE6A-491D79959D24}" type="pres">
      <dgm:prSet presAssocID="{521244CE-B89D-42C2-88A4-2815E809DE15}" presName="imagSh" presStyleLbl="bgImgPlace1" presStyleIdx="4" presStyleCnt="6" custLinFactNeighborX="2841" custLinFactNeighborY="-17280"/>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List with solid fill"/>
        </a:ext>
      </dgm:extLst>
    </dgm:pt>
    <dgm:pt modelId="{BFC5E91D-FA61-42DF-86E1-C8D00DEBC6E5}" type="pres">
      <dgm:prSet presAssocID="{521244CE-B89D-42C2-88A4-2815E809DE15}" presName="txNode" presStyleLbl="node1" presStyleIdx="4" presStyleCnt="6">
        <dgm:presLayoutVars>
          <dgm:bulletEnabled val="1"/>
        </dgm:presLayoutVars>
      </dgm:prSet>
      <dgm:spPr/>
    </dgm:pt>
    <dgm:pt modelId="{36B0B2EF-354A-4763-AB2D-5F2DC51EEC7C}" type="pres">
      <dgm:prSet presAssocID="{1F788E0E-9A94-4D74-9EE4-189F286EDC70}" presName="sibTrans" presStyleLbl="sibTrans2D1" presStyleIdx="4" presStyleCnt="5"/>
      <dgm:spPr/>
    </dgm:pt>
    <dgm:pt modelId="{0C8514AE-04F4-44FF-BF05-23F928494B22}" type="pres">
      <dgm:prSet presAssocID="{1F788E0E-9A94-4D74-9EE4-189F286EDC70}" presName="connTx" presStyleLbl="sibTrans2D1" presStyleIdx="4" presStyleCnt="5"/>
      <dgm:spPr/>
    </dgm:pt>
    <dgm:pt modelId="{B627D98A-A1C6-43FA-A5D2-A3473C716AC4}" type="pres">
      <dgm:prSet presAssocID="{ED896C68-97C5-47E3-99F3-BD17ED6FAC9F}" presName="composite" presStyleCnt="0"/>
      <dgm:spPr/>
    </dgm:pt>
    <dgm:pt modelId="{A65D8E6C-4D1A-4CE1-A1AD-66AC60CD7DE9}" type="pres">
      <dgm:prSet presAssocID="{ED896C68-97C5-47E3-99F3-BD17ED6FAC9F}" presName="imagSh" presStyleLbl="bgImgPlace1" presStyleIdx="5" presStyleCnt="6" custLinFactNeighborX="2841" custLinFactNeighborY="-17280"/>
      <dgm:spPr>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dgm:spPr>
      <dgm:extLst>
        <a:ext uri="{E40237B7-FDA0-4F09-8148-C483321AD2D9}">
          <dgm14:cNvPr xmlns:dgm14="http://schemas.microsoft.com/office/drawing/2010/diagram" id="0" name="" descr="List with solid fill"/>
        </a:ext>
      </dgm:extLst>
    </dgm:pt>
    <dgm:pt modelId="{72F4DC6E-9B92-4858-8CC7-33535A4833A8}" type="pres">
      <dgm:prSet presAssocID="{ED896C68-97C5-47E3-99F3-BD17ED6FAC9F}" presName="txNode" presStyleLbl="node1" presStyleIdx="5" presStyleCnt="6">
        <dgm:presLayoutVars>
          <dgm:bulletEnabled val="1"/>
        </dgm:presLayoutVars>
      </dgm:prSet>
      <dgm:spPr/>
    </dgm:pt>
  </dgm:ptLst>
  <dgm:cxnLst>
    <dgm:cxn modelId="{07551119-A766-4D60-99C1-C4C3C5D7E1DD}" type="presOf" srcId="{ED896C68-97C5-47E3-99F3-BD17ED6FAC9F}" destId="{72F4DC6E-9B92-4858-8CC7-33535A4833A8}" srcOrd="0" destOrd="0" presId="urn:microsoft.com/office/officeart/2005/8/layout/hProcess10"/>
    <dgm:cxn modelId="{7C190824-3D57-4479-912C-3511693BA2C5}" type="presOf" srcId="{394D81B8-8FA9-46A3-95EA-DA0960A8B523}" destId="{E1818948-61BD-4BE7-A26F-C52F1B053A7E}" srcOrd="0" destOrd="0" presId="urn:microsoft.com/office/officeart/2005/8/layout/hProcess10"/>
    <dgm:cxn modelId="{B64FA62B-FE2A-4AD1-87CD-B2854C3EFE49}" srcId="{E6C7FD90-1FBC-4368-ADCB-1C361CBE9CB0}" destId="{1B5E2B1D-A081-490D-B57A-D784B8054728}" srcOrd="3" destOrd="0" parTransId="{89129DE1-E5D8-4171-9E4C-900484FD12E6}" sibTransId="{141188DF-F946-42A6-80E6-8E48EDE05F4C}"/>
    <dgm:cxn modelId="{CCE1322D-3D3D-450E-8FC0-D91C73A12FF9}" srcId="{E6C7FD90-1FBC-4368-ADCB-1C361CBE9CB0}" destId="{9A01E565-E794-4322-8E50-7CA4C659E1BA}" srcOrd="0" destOrd="0" parTransId="{57B32468-AE4B-4972-B911-449B3C79204F}" sibTransId="{394D81B8-8FA9-46A3-95EA-DA0960A8B523}"/>
    <dgm:cxn modelId="{1682955F-D07D-4C7C-BE86-A915B25096C1}" type="presOf" srcId="{141188DF-F946-42A6-80E6-8E48EDE05F4C}" destId="{6A5AF823-C77B-4C91-A1E9-B4CEE665456D}" srcOrd="1" destOrd="0" presId="urn:microsoft.com/office/officeart/2005/8/layout/hProcess10"/>
    <dgm:cxn modelId="{A7AFB041-CA46-4241-8C1E-19ED9E98C277}" type="presOf" srcId="{BA83165D-54C0-4B86-9558-FB7F674D4186}" destId="{E0D1A618-4D1A-49EE-9B90-43562D6ADCBE}" srcOrd="0" destOrd="0" presId="urn:microsoft.com/office/officeart/2005/8/layout/hProcess10"/>
    <dgm:cxn modelId="{C3E7B163-E1C8-4600-A079-CF0146742BB3}" type="presOf" srcId="{9A01E565-E794-4322-8E50-7CA4C659E1BA}" destId="{670506A5-EBBF-4120-BC87-7D0E76677909}" srcOrd="0" destOrd="0" presId="urn:microsoft.com/office/officeart/2005/8/layout/hProcess10"/>
    <dgm:cxn modelId="{E2B9266F-3A3F-48BB-B30D-6F757CEF7638}" type="presOf" srcId="{41BAB2C6-53ED-4AD3-8ABC-2E0FF11B9387}" destId="{BC21D377-472A-4869-9103-518980F8FF75}" srcOrd="0" destOrd="0" presId="urn:microsoft.com/office/officeart/2005/8/layout/hProcess10"/>
    <dgm:cxn modelId="{FBEE1972-C5EA-441C-BB7B-22E7D295E20C}" type="presOf" srcId="{1F788E0E-9A94-4D74-9EE4-189F286EDC70}" destId="{36B0B2EF-354A-4763-AB2D-5F2DC51EEC7C}" srcOrd="0" destOrd="0" presId="urn:microsoft.com/office/officeart/2005/8/layout/hProcess10"/>
    <dgm:cxn modelId="{E0AEF254-6057-40D9-8FB6-1976A6318066}" type="presOf" srcId="{1F788E0E-9A94-4D74-9EE4-189F286EDC70}" destId="{0C8514AE-04F4-44FF-BF05-23F928494B22}" srcOrd="1" destOrd="0" presId="urn:microsoft.com/office/officeart/2005/8/layout/hProcess10"/>
    <dgm:cxn modelId="{D914E179-EB69-4F89-BFA2-93AC28C68FEE}" type="presOf" srcId="{1B5E2B1D-A081-490D-B57A-D784B8054728}" destId="{3560C25E-72B6-4792-AF98-B0D0BC6F8147}" srcOrd="0" destOrd="0" presId="urn:microsoft.com/office/officeart/2005/8/layout/hProcess10"/>
    <dgm:cxn modelId="{3744CE7D-6028-48F8-B575-3DD26CDCBE34}" type="presOf" srcId="{394D81B8-8FA9-46A3-95EA-DA0960A8B523}" destId="{879E1D27-0E1F-4E63-BFF5-310CA56279E9}" srcOrd="1" destOrd="0" presId="urn:microsoft.com/office/officeart/2005/8/layout/hProcess10"/>
    <dgm:cxn modelId="{FA5DD885-1429-4ED1-A593-A3A9D187C609}" type="presOf" srcId="{2404C88B-1FCC-42AA-84FB-A84BF857E2C9}" destId="{3A90C67D-3366-41C5-A589-87D3AEE533AA}" srcOrd="0" destOrd="0" presId="urn:microsoft.com/office/officeart/2005/8/layout/hProcess10"/>
    <dgm:cxn modelId="{19858E9A-78B0-44D3-AD6F-19F6155341EE}" type="presOf" srcId="{E6C7FD90-1FBC-4368-ADCB-1C361CBE9CB0}" destId="{E592F49E-8A85-4587-90AC-9135E8154EDD}" srcOrd="0" destOrd="0" presId="urn:microsoft.com/office/officeart/2005/8/layout/hProcess10"/>
    <dgm:cxn modelId="{80C85FAF-EC9D-45A7-9A83-10AECEA96D7F}" type="presOf" srcId="{41BAB2C6-53ED-4AD3-8ABC-2E0FF11B9387}" destId="{8E628735-7DA4-4612-B173-3EA1C3D231DA}" srcOrd="1" destOrd="0" presId="urn:microsoft.com/office/officeart/2005/8/layout/hProcess10"/>
    <dgm:cxn modelId="{9CA3F8B2-7DB2-4B3E-BAC6-2BB4BD19D49E}" srcId="{E6C7FD90-1FBC-4368-ADCB-1C361CBE9CB0}" destId="{BA83165D-54C0-4B86-9558-FB7F674D4186}" srcOrd="1" destOrd="0" parTransId="{39F99759-AABF-4AC6-BF59-60EEFD9A4EAA}" sibTransId="{2404C88B-1FCC-42AA-84FB-A84BF857E2C9}"/>
    <dgm:cxn modelId="{0EC4C8B9-3056-49E5-83D9-6F4693A77D68}" type="presOf" srcId="{521244CE-B89D-42C2-88A4-2815E809DE15}" destId="{BFC5E91D-FA61-42DF-86E1-C8D00DEBC6E5}" srcOrd="0" destOrd="0" presId="urn:microsoft.com/office/officeart/2005/8/layout/hProcess10"/>
    <dgm:cxn modelId="{A3CD37BA-216A-4475-83B6-84BAFBFF7807}" type="presOf" srcId="{2404C88B-1FCC-42AA-84FB-A84BF857E2C9}" destId="{01DF7483-4A09-4D60-B3C1-9DA3CCEA7E04}" srcOrd="1" destOrd="0" presId="urn:microsoft.com/office/officeart/2005/8/layout/hProcess10"/>
    <dgm:cxn modelId="{8D39ACE1-6AB3-4893-8695-B9315D2DC0A5}" type="presOf" srcId="{6922B729-8EF8-4F73-B119-515E994A8138}" destId="{F8A5DE2E-2CFE-4917-B9E7-006EA3EA8959}" srcOrd="0" destOrd="0" presId="urn:microsoft.com/office/officeart/2005/8/layout/hProcess10"/>
    <dgm:cxn modelId="{73FB00E7-359E-4782-8148-889A595C28F5}" srcId="{E6C7FD90-1FBC-4368-ADCB-1C361CBE9CB0}" destId="{ED896C68-97C5-47E3-99F3-BD17ED6FAC9F}" srcOrd="5" destOrd="0" parTransId="{21937BDB-5600-446D-A200-DC333B5B6326}" sibTransId="{E5DB6222-E6FC-485F-9EF8-D77BD68EA678}"/>
    <dgm:cxn modelId="{6C1396E8-5607-4353-8D1C-15AFB60CFA92}" type="presOf" srcId="{141188DF-F946-42A6-80E6-8E48EDE05F4C}" destId="{B12C3390-6B1C-40AE-9EB0-F9ACFA5799CA}" srcOrd="0" destOrd="0" presId="urn:microsoft.com/office/officeart/2005/8/layout/hProcess10"/>
    <dgm:cxn modelId="{983B23E9-2C66-4E38-B840-FAE70BC9F16E}" srcId="{E6C7FD90-1FBC-4368-ADCB-1C361CBE9CB0}" destId="{6922B729-8EF8-4F73-B119-515E994A8138}" srcOrd="2" destOrd="0" parTransId="{7D8416FD-EFA0-4FAB-A9B3-BFD391CA281C}" sibTransId="{41BAB2C6-53ED-4AD3-8ABC-2E0FF11B9387}"/>
    <dgm:cxn modelId="{B36198ED-63DF-408A-A096-226832F694C4}" srcId="{E6C7FD90-1FBC-4368-ADCB-1C361CBE9CB0}" destId="{521244CE-B89D-42C2-88A4-2815E809DE15}" srcOrd="4" destOrd="0" parTransId="{923916AA-D647-4FFE-85EB-FEA06CE758DF}" sibTransId="{1F788E0E-9A94-4D74-9EE4-189F286EDC70}"/>
    <dgm:cxn modelId="{D0DBA8D8-CD9C-46FF-8F20-2FD16C70124C}" type="presParOf" srcId="{E592F49E-8A85-4587-90AC-9135E8154EDD}" destId="{BAEBE35E-56D9-4EE5-AF57-2C612274C904}" srcOrd="0" destOrd="0" presId="urn:microsoft.com/office/officeart/2005/8/layout/hProcess10"/>
    <dgm:cxn modelId="{257007E1-B93D-4404-9AB9-811064C48BC4}" type="presParOf" srcId="{BAEBE35E-56D9-4EE5-AF57-2C612274C904}" destId="{D4E3C2D1-66DA-4B07-A823-29CCF5141ADA}" srcOrd="0" destOrd="0" presId="urn:microsoft.com/office/officeart/2005/8/layout/hProcess10"/>
    <dgm:cxn modelId="{92E4892A-F689-48F4-8ED8-36F93AB86D59}" type="presParOf" srcId="{BAEBE35E-56D9-4EE5-AF57-2C612274C904}" destId="{670506A5-EBBF-4120-BC87-7D0E76677909}" srcOrd="1" destOrd="0" presId="urn:microsoft.com/office/officeart/2005/8/layout/hProcess10"/>
    <dgm:cxn modelId="{6E4FB361-DDA2-4AA5-8578-9492E2F03940}" type="presParOf" srcId="{E592F49E-8A85-4587-90AC-9135E8154EDD}" destId="{E1818948-61BD-4BE7-A26F-C52F1B053A7E}" srcOrd="1" destOrd="0" presId="urn:microsoft.com/office/officeart/2005/8/layout/hProcess10"/>
    <dgm:cxn modelId="{81CA1A0D-4F95-4443-BDA3-E0A927522C80}" type="presParOf" srcId="{E1818948-61BD-4BE7-A26F-C52F1B053A7E}" destId="{879E1D27-0E1F-4E63-BFF5-310CA56279E9}" srcOrd="0" destOrd="0" presId="urn:microsoft.com/office/officeart/2005/8/layout/hProcess10"/>
    <dgm:cxn modelId="{390E4D69-40AA-404B-8E5E-FE326FEE93EE}" type="presParOf" srcId="{E592F49E-8A85-4587-90AC-9135E8154EDD}" destId="{D11F605F-0ABE-4C22-AD67-0C29FE9CC714}" srcOrd="2" destOrd="0" presId="urn:microsoft.com/office/officeart/2005/8/layout/hProcess10"/>
    <dgm:cxn modelId="{9F7EFF7C-2DBD-4BCD-8FDB-77C7AB4AA5FF}" type="presParOf" srcId="{D11F605F-0ABE-4C22-AD67-0C29FE9CC714}" destId="{5E8A5F29-416D-40DD-9BF7-86AEE254B92C}" srcOrd="0" destOrd="0" presId="urn:microsoft.com/office/officeart/2005/8/layout/hProcess10"/>
    <dgm:cxn modelId="{0FF8B03A-32BD-4F16-96D0-1C0A08683A51}" type="presParOf" srcId="{D11F605F-0ABE-4C22-AD67-0C29FE9CC714}" destId="{E0D1A618-4D1A-49EE-9B90-43562D6ADCBE}" srcOrd="1" destOrd="0" presId="urn:microsoft.com/office/officeart/2005/8/layout/hProcess10"/>
    <dgm:cxn modelId="{3B80C43E-5E18-43C1-A253-D3FE9B448EB7}" type="presParOf" srcId="{E592F49E-8A85-4587-90AC-9135E8154EDD}" destId="{3A90C67D-3366-41C5-A589-87D3AEE533AA}" srcOrd="3" destOrd="0" presId="urn:microsoft.com/office/officeart/2005/8/layout/hProcess10"/>
    <dgm:cxn modelId="{3B49ECA4-C6EC-47EC-A183-14E3113A743B}" type="presParOf" srcId="{3A90C67D-3366-41C5-A589-87D3AEE533AA}" destId="{01DF7483-4A09-4D60-B3C1-9DA3CCEA7E04}" srcOrd="0" destOrd="0" presId="urn:microsoft.com/office/officeart/2005/8/layout/hProcess10"/>
    <dgm:cxn modelId="{8272C39F-51D9-446A-81A1-6B7DDDA264AC}" type="presParOf" srcId="{E592F49E-8A85-4587-90AC-9135E8154EDD}" destId="{4303B0DC-3425-4AC1-AA57-7BBB68EB200A}" srcOrd="4" destOrd="0" presId="urn:microsoft.com/office/officeart/2005/8/layout/hProcess10"/>
    <dgm:cxn modelId="{6E82D43D-13EF-4D0F-A038-D47359EBB052}" type="presParOf" srcId="{4303B0DC-3425-4AC1-AA57-7BBB68EB200A}" destId="{29BD087F-4BDD-410B-8F6B-A28392306DFD}" srcOrd="0" destOrd="0" presId="urn:microsoft.com/office/officeart/2005/8/layout/hProcess10"/>
    <dgm:cxn modelId="{B2520A20-D68F-4F7A-B3C2-80E67714C51B}" type="presParOf" srcId="{4303B0DC-3425-4AC1-AA57-7BBB68EB200A}" destId="{F8A5DE2E-2CFE-4917-B9E7-006EA3EA8959}" srcOrd="1" destOrd="0" presId="urn:microsoft.com/office/officeart/2005/8/layout/hProcess10"/>
    <dgm:cxn modelId="{9F756967-0F64-4D9F-A170-F0AA21B3BF0E}" type="presParOf" srcId="{E592F49E-8A85-4587-90AC-9135E8154EDD}" destId="{BC21D377-472A-4869-9103-518980F8FF75}" srcOrd="5" destOrd="0" presId="urn:microsoft.com/office/officeart/2005/8/layout/hProcess10"/>
    <dgm:cxn modelId="{8FE7E456-E4F0-4129-B2D1-39FE22CE0998}" type="presParOf" srcId="{BC21D377-472A-4869-9103-518980F8FF75}" destId="{8E628735-7DA4-4612-B173-3EA1C3D231DA}" srcOrd="0" destOrd="0" presId="urn:microsoft.com/office/officeart/2005/8/layout/hProcess10"/>
    <dgm:cxn modelId="{A876B0DF-026A-4619-AD37-E6F75FEDCB11}" type="presParOf" srcId="{E592F49E-8A85-4587-90AC-9135E8154EDD}" destId="{E1EB472C-6A1F-4170-892A-CCD3979A0503}" srcOrd="6" destOrd="0" presId="urn:microsoft.com/office/officeart/2005/8/layout/hProcess10"/>
    <dgm:cxn modelId="{175C25D9-B697-495F-956F-C743D0F7753B}" type="presParOf" srcId="{E1EB472C-6A1F-4170-892A-CCD3979A0503}" destId="{124A18C5-8FF4-4748-9920-323588793A4C}" srcOrd="0" destOrd="0" presId="urn:microsoft.com/office/officeart/2005/8/layout/hProcess10"/>
    <dgm:cxn modelId="{E5374F08-D39E-4BD9-916F-04EA8D3CFB7A}" type="presParOf" srcId="{E1EB472C-6A1F-4170-892A-CCD3979A0503}" destId="{3560C25E-72B6-4792-AF98-B0D0BC6F8147}" srcOrd="1" destOrd="0" presId="urn:microsoft.com/office/officeart/2005/8/layout/hProcess10"/>
    <dgm:cxn modelId="{AEFFA307-5137-4890-91DD-8DDBA917EFE4}" type="presParOf" srcId="{E592F49E-8A85-4587-90AC-9135E8154EDD}" destId="{B12C3390-6B1C-40AE-9EB0-F9ACFA5799CA}" srcOrd="7" destOrd="0" presId="urn:microsoft.com/office/officeart/2005/8/layout/hProcess10"/>
    <dgm:cxn modelId="{EAC45625-FA2B-4232-A389-06EE6D46204B}" type="presParOf" srcId="{B12C3390-6B1C-40AE-9EB0-F9ACFA5799CA}" destId="{6A5AF823-C77B-4C91-A1E9-B4CEE665456D}" srcOrd="0" destOrd="0" presId="urn:microsoft.com/office/officeart/2005/8/layout/hProcess10"/>
    <dgm:cxn modelId="{4973A7F8-D146-4BBC-88B7-E29B3E660BCB}" type="presParOf" srcId="{E592F49E-8A85-4587-90AC-9135E8154EDD}" destId="{A15D77DD-69FF-4D31-8D7B-498CB83BDE30}" srcOrd="8" destOrd="0" presId="urn:microsoft.com/office/officeart/2005/8/layout/hProcess10"/>
    <dgm:cxn modelId="{A733AD6B-C6AF-43BF-A819-E0152910AC18}" type="presParOf" srcId="{A15D77DD-69FF-4D31-8D7B-498CB83BDE30}" destId="{65768B85-97C9-4796-BE6A-491D79959D24}" srcOrd="0" destOrd="0" presId="urn:microsoft.com/office/officeart/2005/8/layout/hProcess10"/>
    <dgm:cxn modelId="{D1E855C5-E251-41B9-8AFB-CC6A077DC764}" type="presParOf" srcId="{A15D77DD-69FF-4D31-8D7B-498CB83BDE30}" destId="{BFC5E91D-FA61-42DF-86E1-C8D00DEBC6E5}" srcOrd="1" destOrd="0" presId="urn:microsoft.com/office/officeart/2005/8/layout/hProcess10"/>
    <dgm:cxn modelId="{12ABA956-CEBA-4341-BA91-61D44E88412C}" type="presParOf" srcId="{E592F49E-8A85-4587-90AC-9135E8154EDD}" destId="{36B0B2EF-354A-4763-AB2D-5F2DC51EEC7C}" srcOrd="9" destOrd="0" presId="urn:microsoft.com/office/officeart/2005/8/layout/hProcess10"/>
    <dgm:cxn modelId="{609A13B7-6A9B-4AE1-9F56-191537E4F2AE}" type="presParOf" srcId="{36B0B2EF-354A-4763-AB2D-5F2DC51EEC7C}" destId="{0C8514AE-04F4-44FF-BF05-23F928494B22}" srcOrd="0" destOrd="0" presId="urn:microsoft.com/office/officeart/2005/8/layout/hProcess10"/>
    <dgm:cxn modelId="{E83D92B8-8FD8-4CDF-AE03-C397D7A2CBC6}" type="presParOf" srcId="{E592F49E-8A85-4587-90AC-9135E8154EDD}" destId="{B627D98A-A1C6-43FA-A5D2-A3473C716AC4}" srcOrd="10" destOrd="0" presId="urn:microsoft.com/office/officeart/2005/8/layout/hProcess10"/>
    <dgm:cxn modelId="{AF509B4D-56BC-4E57-96B7-D5D7044250F0}" type="presParOf" srcId="{B627D98A-A1C6-43FA-A5D2-A3473C716AC4}" destId="{A65D8E6C-4D1A-4CE1-A1AD-66AC60CD7DE9}" srcOrd="0" destOrd="0" presId="urn:microsoft.com/office/officeart/2005/8/layout/hProcess10"/>
    <dgm:cxn modelId="{4BEBACC0-283B-472D-BCC6-B20880B546B2}" type="presParOf" srcId="{B627D98A-A1C6-43FA-A5D2-A3473C716AC4}" destId="{72F4DC6E-9B92-4858-8CC7-33535A4833A8}" srcOrd="1" destOrd="0" presId="urn:microsoft.com/office/officeart/2005/8/layout/hProcess10"/>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E6C7FD90-1FBC-4368-ADCB-1C361CBE9CB0}" type="doc">
      <dgm:prSet loTypeId="urn:microsoft.com/office/officeart/2005/8/layout/hProcess10" loCatId="picture" qsTypeId="urn:microsoft.com/office/officeart/2005/8/quickstyle/simple1" qsCatId="simple" csTypeId="urn:microsoft.com/office/officeart/2005/8/colors/accent5_4" csCatId="accent5" phldr="1"/>
      <dgm:spPr/>
      <dgm:t>
        <a:bodyPr/>
        <a:lstStyle/>
        <a:p>
          <a:endParaRPr lang="en-GB"/>
        </a:p>
      </dgm:t>
    </dgm:pt>
    <dgm:pt modelId="{9A01E565-E794-4322-8E50-7CA4C659E1BA}">
      <dgm:prSet phldrT="[Text]"/>
      <dgm:spPr/>
      <dgm:t>
        <a:bodyPr/>
        <a:lstStyle/>
        <a:p>
          <a:r>
            <a:rPr lang="en-GB" dirty="0"/>
            <a:t>Environment Setup </a:t>
          </a:r>
        </a:p>
      </dgm:t>
    </dgm:pt>
    <dgm:pt modelId="{57B32468-AE4B-4972-B911-449B3C79204F}" type="parTrans" cxnId="{CCE1322D-3D3D-450E-8FC0-D91C73A12FF9}">
      <dgm:prSet/>
      <dgm:spPr/>
      <dgm:t>
        <a:bodyPr/>
        <a:lstStyle/>
        <a:p>
          <a:endParaRPr lang="en-GB"/>
        </a:p>
      </dgm:t>
    </dgm:pt>
    <dgm:pt modelId="{394D81B8-8FA9-46A3-95EA-DA0960A8B523}" type="sibTrans" cxnId="{CCE1322D-3D3D-450E-8FC0-D91C73A12FF9}">
      <dgm:prSet/>
      <dgm:spPr/>
      <dgm:t>
        <a:bodyPr/>
        <a:lstStyle/>
        <a:p>
          <a:endParaRPr lang="en-GB"/>
        </a:p>
      </dgm:t>
    </dgm:pt>
    <dgm:pt modelId="{6922B729-8EF8-4F73-B119-515E994A8138}">
      <dgm:prSet phldrT="[Text]"/>
      <dgm:spPr/>
      <dgm:t>
        <a:bodyPr/>
        <a:lstStyle/>
        <a:p>
          <a:r>
            <a:rPr lang="en-GB" dirty="0"/>
            <a:t>Ros2 package tree and implementation</a:t>
          </a:r>
        </a:p>
      </dgm:t>
    </dgm:pt>
    <dgm:pt modelId="{7D8416FD-EFA0-4FAB-A9B3-BFD391CA281C}" type="parTrans" cxnId="{983B23E9-2C66-4E38-B840-FAE70BC9F16E}">
      <dgm:prSet/>
      <dgm:spPr/>
      <dgm:t>
        <a:bodyPr/>
        <a:lstStyle/>
        <a:p>
          <a:endParaRPr lang="en-GB"/>
        </a:p>
      </dgm:t>
    </dgm:pt>
    <dgm:pt modelId="{41BAB2C6-53ED-4AD3-8ABC-2E0FF11B9387}" type="sibTrans" cxnId="{983B23E9-2C66-4E38-B840-FAE70BC9F16E}">
      <dgm:prSet/>
      <dgm:spPr/>
      <dgm:t>
        <a:bodyPr/>
        <a:lstStyle/>
        <a:p>
          <a:endParaRPr lang="en-GB"/>
        </a:p>
      </dgm:t>
    </dgm:pt>
    <dgm:pt modelId="{1B5E2B1D-A081-490D-B57A-D784B8054728}">
      <dgm:prSet/>
      <dgm:spPr/>
      <dgm:t>
        <a:bodyPr/>
        <a:lstStyle/>
        <a:p>
          <a:r>
            <a:rPr lang="en-GB" dirty="0"/>
            <a:t>Ros2 OPCUA Bridge </a:t>
          </a:r>
        </a:p>
      </dgm:t>
    </dgm:pt>
    <dgm:pt modelId="{89129DE1-E5D8-4171-9E4C-900484FD12E6}" type="parTrans" cxnId="{B64FA62B-FE2A-4AD1-87CD-B2854C3EFE49}">
      <dgm:prSet/>
      <dgm:spPr/>
      <dgm:t>
        <a:bodyPr/>
        <a:lstStyle/>
        <a:p>
          <a:endParaRPr lang="en-GB"/>
        </a:p>
      </dgm:t>
    </dgm:pt>
    <dgm:pt modelId="{141188DF-F946-42A6-80E6-8E48EDE05F4C}" type="sibTrans" cxnId="{B64FA62B-FE2A-4AD1-87CD-B2854C3EFE49}">
      <dgm:prSet/>
      <dgm:spPr/>
      <dgm:t>
        <a:bodyPr/>
        <a:lstStyle/>
        <a:p>
          <a:endParaRPr lang="en-GB"/>
        </a:p>
      </dgm:t>
    </dgm:pt>
    <dgm:pt modelId="{521244CE-B89D-42C2-88A4-2815E809DE15}">
      <dgm:prSet/>
      <dgm:spPr/>
      <dgm:t>
        <a:bodyPr/>
        <a:lstStyle/>
        <a:p>
          <a:r>
            <a:rPr lang="en-GB" dirty="0"/>
            <a:t>OPCUA Server and Database</a:t>
          </a:r>
        </a:p>
      </dgm:t>
    </dgm:pt>
    <dgm:pt modelId="{923916AA-D647-4FFE-85EB-FEA06CE758DF}" type="parTrans" cxnId="{B36198ED-63DF-408A-A096-226832F694C4}">
      <dgm:prSet/>
      <dgm:spPr/>
      <dgm:t>
        <a:bodyPr/>
        <a:lstStyle/>
        <a:p>
          <a:endParaRPr lang="en-GB"/>
        </a:p>
      </dgm:t>
    </dgm:pt>
    <dgm:pt modelId="{1F788E0E-9A94-4D74-9EE4-189F286EDC70}" type="sibTrans" cxnId="{B36198ED-63DF-408A-A096-226832F694C4}">
      <dgm:prSet/>
      <dgm:spPr/>
      <dgm:t>
        <a:bodyPr/>
        <a:lstStyle/>
        <a:p>
          <a:endParaRPr lang="en-GB"/>
        </a:p>
      </dgm:t>
    </dgm:pt>
    <dgm:pt modelId="{BA83165D-54C0-4B86-9558-FB7F674D4186}">
      <dgm:prSet phldrT="[Text]"/>
      <dgm:spPr/>
      <dgm:t>
        <a:bodyPr/>
        <a:lstStyle/>
        <a:p>
          <a:r>
            <a:rPr lang="en-GB" dirty="0"/>
            <a:t>KukaVarProxy Experimental Hardware communication</a:t>
          </a:r>
        </a:p>
      </dgm:t>
    </dgm:pt>
    <dgm:pt modelId="{39F99759-AABF-4AC6-BF59-60EEFD9A4EAA}" type="parTrans" cxnId="{9CA3F8B2-7DB2-4B3E-BAC6-2BB4BD19D49E}">
      <dgm:prSet/>
      <dgm:spPr/>
      <dgm:t>
        <a:bodyPr/>
        <a:lstStyle/>
        <a:p>
          <a:endParaRPr lang="en-GB"/>
        </a:p>
      </dgm:t>
    </dgm:pt>
    <dgm:pt modelId="{2404C88B-1FCC-42AA-84FB-A84BF857E2C9}" type="sibTrans" cxnId="{9CA3F8B2-7DB2-4B3E-BAC6-2BB4BD19D49E}">
      <dgm:prSet/>
      <dgm:spPr/>
      <dgm:t>
        <a:bodyPr/>
        <a:lstStyle/>
        <a:p>
          <a:endParaRPr lang="en-GB"/>
        </a:p>
      </dgm:t>
    </dgm:pt>
    <dgm:pt modelId="{ED896C68-97C5-47E3-99F3-BD17ED6FAC9F}">
      <dgm:prSet/>
      <dgm:spPr/>
      <dgm:t>
        <a:bodyPr/>
        <a:lstStyle/>
        <a:p>
          <a:r>
            <a:rPr lang="en-GB" dirty="0"/>
            <a:t>Dashboard</a:t>
          </a:r>
        </a:p>
      </dgm:t>
    </dgm:pt>
    <dgm:pt modelId="{21937BDB-5600-446D-A200-DC333B5B6326}" type="parTrans" cxnId="{73FB00E7-359E-4782-8148-889A595C28F5}">
      <dgm:prSet/>
      <dgm:spPr/>
      <dgm:t>
        <a:bodyPr/>
        <a:lstStyle/>
        <a:p>
          <a:endParaRPr lang="en-GB"/>
        </a:p>
      </dgm:t>
    </dgm:pt>
    <dgm:pt modelId="{E5DB6222-E6FC-485F-9EF8-D77BD68EA678}" type="sibTrans" cxnId="{73FB00E7-359E-4782-8148-889A595C28F5}">
      <dgm:prSet/>
      <dgm:spPr/>
      <dgm:t>
        <a:bodyPr/>
        <a:lstStyle/>
        <a:p>
          <a:endParaRPr lang="en-GB"/>
        </a:p>
      </dgm:t>
    </dgm:pt>
    <dgm:pt modelId="{E592F49E-8A85-4587-90AC-9135E8154EDD}" type="pres">
      <dgm:prSet presAssocID="{E6C7FD90-1FBC-4368-ADCB-1C361CBE9CB0}" presName="Name0" presStyleCnt="0">
        <dgm:presLayoutVars>
          <dgm:dir/>
          <dgm:resizeHandles val="exact"/>
        </dgm:presLayoutVars>
      </dgm:prSet>
      <dgm:spPr/>
    </dgm:pt>
    <dgm:pt modelId="{BAEBE35E-56D9-4EE5-AF57-2C612274C904}" type="pres">
      <dgm:prSet presAssocID="{9A01E565-E794-4322-8E50-7CA4C659E1BA}" presName="composite" presStyleCnt="0"/>
      <dgm:spPr/>
    </dgm:pt>
    <dgm:pt modelId="{D4E3C2D1-66DA-4B07-A823-29CCF5141ADA}" type="pres">
      <dgm:prSet presAssocID="{9A01E565-E794-4322-8E50-7CA4C659E1BA}" presName="imagSh" presStyleLbl="bgImgPlace1" presStyleIdx="0" presStyleCnt="6" custLinFactNeighborX="2841" custLinFactNeighborY="-17280"/>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ompleted with solid fill"/>
        </a:ext>
      </dgm:extLst>
    </dgm:pt>
    <dgm:pt modelId="{670506A5-EBBF-4120-BC87-7D0E76677909}" type="pres">
      <dgm:prSet presAssocID="{9A01E565-E794-4322-8E50-7CA4C659E1BA}" presName="txNode" presStyleLbl="node1" presStyleIdx="0" presStyleCnt="6">
        <dgm:presLayoutVars>
          <dgm:bulletEnabled val="1"/>
        </dgm:presLayoutVars>
      </dgm:prSet>
      <dgm:spPr/>
    </dgm:pt>
    <dgm:pt modelId="{E1818948-61BD-4BE7-A26F-C52F1B053A7E}" type="pres">
      <dgm:prSet presAssocID="{394D81B8-8FA9-46A3-95EA-DA0960A8B523}" presName="sibTrans" presStyleLbl="sibTrans2D1" presStyleIdx="0" presStyleCnt="5"/>
      <dgm:spPr/>
    </dgm:pt>
    <dgm:pt modelId="{879E1D27-0E1F-4E63-BFF5-310CA56279E9}" type="pres">
      <dgm:prSet presAssocID="{394D81B8-8FA9-46A3-95EA-DA0960A8B523}" presName="connTx" presStyleLbl="sibTrans2D1" presStyleIdx="0" presStyleCnt="5"/>
      <dgm:spPr/>
    </dgm:pt>
    <dgm:pt modelId="{D11F605F-0ABE-4C22-AD67-0C29FE9CC714}" type="pres">
      <dgm:prSet presAssocID="{BA83165D-54C0-4B86-9558-FB7F674D4186}" presName="composite" presStyleCnt="0"/>
      <dgm:spPr/>
    </dgm:pt>
    <dgm:pt modelId="{5E8A5F29-416D-40DD-9BF7-86AEE254B92C}" type="pres">
      <dgm:prSet presAssocID="{BA83165D-54C0-4B86-9558-FB7F674D4186}" presName="imagSh" presStyleLbl="bgImgPlace1" presStyleIdx="1" presStyleCnt="6" custLinFactNeighborX="2841" custLinFactNeighborY="-17280"/>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Completed with solid fill"/>
        </a:ext>
      </dgm:extLst>
    </dgm:pt>
    <dgm:pt modelId="{E0D1A618-4D1A-49EE-9B90-43562D6ADCBE}" type="pres">
      <dgm:prSet presAssocID="{BA83165D-54C0-4B86-9558-FB7F674D4186}" presName="txNode" presStyleLbl="node1" presStyleIdx="1" presStyleCnt="6">
        <dgm:presLayoutVars>
          <dgm:bulletEnabled val="1"/>
        </dgm:presLayoutVars>
      </dgm:prSet>
      <dgm:spPr/>
    </dgm:pt>
    <dgm:pt modelId="{3A90C67D-3366-41C5-A589-87D3AEE533AA}" type="pres">
      <dgm:prSet presAssocID="{2404C88B-1FCC-42AA-84FB-A84BF857E2C9}" presName="sibTrans" presStyleLbl="sibTrans2D1" presStyleIdx="1" presStyleCnt="5"/>
      <dgm:spPr/>
    </dgm:pt>
    <dgm:pt modelId="{01DF7483-4A09-4D60-B3C1-9DA3CCEA7E04}" type="pres">
      <dgm:prSet presAssocID="{2404C88B-1FCC-42AA-84FB-A84BF857E2C9}" presName="connTx" presStyleLbl="sibTrans2D1" presStyleIdx="1" presStyleCnt="5"/>
      <dgm:spPr/>
    </dgm:pt>
    <dgm:pt modelId="{4303B0DC-3425-4AC1-AA57-7BBB68EB200A}" type="pres">
      <dgm:prSet presAssocID="{6922B729-8EF8-4F73-B119-515E994A8138}" presName="composite" presStyleCnt="0"/>
      <dgm:spPr/>
    </dgm:pt>
    <dgm:pt modelId="{29BD087F-4BDD-410B-8F6B-A28392306DFD}" type="pres">
      <dgm:prSet presAssocID="{6922B729-8EF8-4F73-B119-515E994A8138}" presName="imagSh" presStyleLbl="bgImgPlace1" presStyleIdx="2" presStyleCnt="6" custLinFactNeighborX="2841" custLinFactNeighborY="-17280"/>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Completed with solid fill"/>
        </a:ext>
      </dgm:extLst>
    </dgm:pt>
    <dgm:pt modelId="{F8A5DE2E-2CFE-4917-B9E7-006EA3EA8959}" type="pres">
      <dgm:prSet presAssocID="{6922B729-8EF8-4F73-B119-515E994A8138}" presName="txNode" presStyleLbl="node1" presStyleIdx="2" presStyleCnt="6">
        <dgm:presLayoutVars>
          <dgm:bulletEnabled val="1"/>
        </dgm:presLayoutVars>
      </dgm:prSet>
      <dgm:spPr/>
    </dgm:pt>
    <dgm:pt modelId="{BC21D377-472A-4869-9103-518980F8FF75}" type="pres">
      <dgm:prSet presAssocID="{41BAB2C6-53ED-4AD3-8ABC-2E0FF11B9387}" presName="sibTrans" presStyleLbl="sibTrans2D1" presStyleIdx="2" presStyleCnt="5"/>
      <dgm:spPr/>
    </dgm:pt>
    <dgm:pt modelId="{8E628735-7DA4-4612-B173-3EA1C3D231DA}" type="pres">
      <dgm:prSet presAssocID="{41BAB2C6-53ED-4AD3-8ABC-2E0FF11B9387}" presName="connTx" presStyleLbl="sibTrans2D1" presStyleIdx="2" presStyleCnt="5"/>
      <dgm:spPr/>
    </dgm:pt>
    <dgm:pt modelId="{E1EB472C-6A1F-4170-892A-CCD3979A0503}" type="pres">
      <dgm:prSet presAssocID="{1B5E2B1D-A081-490D-B57A-D784B8054728}" presName="composite" presStyleCnt="0"/>
      <dgm:spPr/>
    </dgm:pt>
    <dgm:pt modelId="{124A18C5-8FF4-4748-9920-323588793A4C}" type="pres">
      <dgm:prSet presAssocID="{1B5E2B1D-A081-490D-B57A-D784B8054728}" presName="imagSh" presStyleLbl="bgImgPlace1" presStyleIdx="3" presStyleCnt="6" custLinFactNeighborX="2841" custLinFactNeighborY="-17280"/>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List with solid fill"/>
        </a:ext>
      </dgm:extLst>
    </dgm:pt>
    <dgm:pt modelId="{3560C25E-72B6-4792-AF98-B0D0BC6F8147}" type="pres">
      <dgm:prSet presAssocID="{1B5E2B1D-A081-490D-B57A-D784B8054728}" presName="txNode" presStyleLbl="node1" presStyleIdx="3" presStyleCnt="6">
        <dgm:presLayoutVars>
          <dgm:bulletEnabled val="1"/>
        </dgm:presLayoutVars>
      </dgm:prSet>
      <dgm:spPr/>
    </dgm:pt>
    <dgm:pt modelId="{B12C3390-6B1C-40AE-9EB0-F9ACFA5799CA}" type="pres">
      <dgm:prSet presAssocID="{141188DF-F946-42A6-80E6-8E48EDE05F4C}" presName="sibTrans" presStyleLbl="sibTrans2D1" presStyleIdx="3" presStyleCnt="5"/>
      <dgm:spPr/>
    </dgm:pt>
    <dgm:pt modelId="{6A5AF823-C77B-4C91-A1E9-B4CEE665456D}" type="pres">
      <dgm:prSet presAssocID="{141188DF-F946-42A6-80E6-8E48EDE05F4C}" presName="connTx" presStyleLbl="sibTrans2D1" presStyleIdx="3" presStyleCnt="5"/>
      <dgm:spPr/>
    </dgm:pt>
    <dgm:pt modelId="{A15D77DD-69FF-4D31-8D7B-498CB83BDE30}" type="pres">
      <dgm:prSet presAssocID="{521244CE-B89D-42C2-88A4-2815E809DE15}" presName="composite" presStyleCnt="0"/>
      <dgm:spPr/>
    </dgm:pt>
    <dgm:pt modelId="{65768B85-97C9-4796-BE6A-491D79959D24}" type="pres">
      <dgm:prSet presAssocID="{521244CE-B89D-42C2-88A4-2815E809DE15}" presName="imagSh" presStyleLbl="bgImgPlace1" presStyleIdx="4" presStyleCnt="6" custLinFactNeighborX="2841" custLinFactNeighborY="-17280"/>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List with solid fill"/>
        </a:ext>
      </dgm:extLst>
    </dgm:pt>
    <dgm:pt modelId="{BFC5E91D-FA61-42DF-86E1-C8D00DEBC6E5}" type="pres">
      <dgm:prSet presAssocID="{521244CE-B89D-42C2-88A4-2815E809DE15}" presName="txNode" presStyleLbl="node1" presStyleIdx="4" presStyleCnt="6">
        <dgm:presLayoutVars>
          <dgm:bulletEnabled val="1"/>
        </dgm:presLayoutVars>
      </dgm:prSet>
      <dgm:spPr/>
    </dgm:pt>
    <dgm:pt modelId="{36B0B2EF-354A-4763-AB2D-5F2DC51EEC7C}" type="pres">
      <dgm:prSet presAssocID="{1F788E0E-9A94-4D74-9EE4-189F286EDC70}" presName="sibTrans" presStyleLbl="sibTrans2D1" presStyleIdx="4" presStyleCnt="5"/>
      <dgm:spPr/>
    </dgm:pt>
    <dgm:pt modelId="{0C8514AE-04F4-44FF-BF05-23F928494B22}" type="pres">
      <dgm:prSet presAssocID="{1F788E0E-9A94-4D74-9EE4-189F286EDC70}" presName="connTx" presStyleLbl="sibTrans2D1" presStyleIdx="4" presStyleCnt="5"/>
      <dgm:spPr/>
    </dgm:pt>
    <dgm:pt modelId="{B627D98A-A1C6-43FA-A5D2-A3473C716AC4}" type="pres">
      <dgm:prSet presAssocID="{ED896C68-97C5-47E3-99F3-BD17ED6FAC9F}" presName="composite" presStyleCnt="0"/>
      <dgm:spPr/>
    </dgm:pt>
    <dgm:pt modelId="{A65D8E6C-4D1A-4CE1-A1AD-66AC60CD7DE9}" type="pres">
      <dgm:prSet presAssocID="{ED896C68-97C5-47E3-99F3-BD17ED6FAC9F}" presName="imagSh" presStyleLbl="bgImgPlace1" presStyleIdx="5" presStyleCnt="6" custLinFactNeighborX="2841" custLinFactNeighborY="-17280"/>
      <dgm:spPr>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dgm:spPr>
      <dgm:extLst>
        <a:ext uri="{E40237B7-FDA0-4F09-8148-C483321AD2D9}">
          <dgm14:cNvPr xmlns:dgm14="http://schemas.microsoft.com/office/drawing/2010/diagram" id="0" name="" descr="List with solid fill"/>
        </a:ext>
      </dgm:extLst>
    </dgm:pt>
    <dgm:pt modelId="{72F4DC6E-9B92-4858-8CC7-33535A4833A8}" type="pres">
      <dgm:prSet presAssocID="{ED896C68-97C5-47E3-99F3-BD17ED6FAC9F}" presName="txNode" presStyleLbl="node1" presStyleIdx="5" presStyleCnt="6">
        <dgm:presLayoutVars>
          <dgm:bulletEnabled val="1"/>
        </dgm:presLayoutVars>
      </dgm:prSet>
      <dgm:spPr/>
    </dgm:pt>
  </dgm:ptLst>
  <dgm:cxnLst>
    <dgm:cxn modelId="{07551119-A766-4D60-99C1-C4C3C5D7E1DD}" type="presOf" srcId="{ED896C68-97C5-47E3-99F3-BD17ED6FAC9F}" destId="{72F4DC6E-9B92-4858-8CC7-33535A4833A8}" srcOrd="0" destOrd="0" presId="urn:microsoft.com/office/officeart/2005/8/layout/hProcess10"/>
    <dgm:cxn modelId="{7C190824-3D57-4479-912C-3511693BA2C5}" type="presOf" srcId="{394D81B8-8FA9-46A3-95EA-DA0960A8B523}" destId="{E1818948-61BD-4BE7-A26F-C52F1B053A7E}" srcOrd="0" destOrd="0" presId="urn:microsoft.com/office/officeart/2005/8/layout/hProcess10"/>
    <dgm:cxn modelId="{B64FA62B-FE2A-4AD1-87CD-B2854C3EFE49}" srcId="{E6C7FD90-1FBC-4368-ADCB-1C361CBE9CB0}" destId="{1B5E2B1D-A081-490D-B57A-D784B8054728}" srcOrd="3" destOrd="0" parTransId="{89129DE1-E5D8-4171-9E4C-900484FD12E6}" sibTransId="{141188DF-F946-42A6-80E6-8E48EDE05F4C}"/>
    <dgm:cxn modelId="{CCE1322D-3D3D-450E-8FC0-D91C73A12FF9}" srcId="{E6C7FD90-1FBC-4368-ADCB-1C361CBE9CB0}" destId="{9A01E565-E794-4322-8E50-7CA4C659E1BA}" srcOrd="0" destOrd="0" parTransId="{57B32468-AE4B-4972-B911-449B3C79204F}" sibTransId="{394D81B8-8FA9-46A3-95EA-DA0960A8B523}"/>
    <dgm:cxn modelId="{1682955F-D07D-4C7C-BE86-A915B25096C1}" type="presOf" srcId="{141188DF-F946-42A6-80E6-8E48EDE05F4C}" destId="{6A5AF823-C77B-4C91-A1E9-B4CEE665456D}" srcOrd="1" destOrd="0" presId="urn:microsoft.com/office/officeart/2005/8/layout/hProcess10"/>
    <dgm:cxn modelId="{A7AFB041-CA46-4241-8C1E-19ED9E98C277}" type="presOf" srcId="{BA83165D-54C0-4B86-9558-FB7F674D4186}" destId="{E0D1A618-4D1A-49EE-9B90-43562D6ADCBE}" srcOrd="0" destOrd="0" presId="urn:microsoft.com/office/officeart/2005/8/layout/hProcess10"/>
    <dgm:cxn modelId="{C3E7B163-E1C8-4600-A079-CF0146742BB3}" type="presOf" srcId="{9A01E565-E794-4322-8E50-7CA4C659E1BA}" destId="{670506A5-EBBF-4120-BC87-7D0E76677909}" srcOrd="0" destOrd="0" presId="urn:microsoft.com/office/officeart/2005/8/layout/hProcess10"/>
    <dgm:cxn modelId="{E2B9266F-3A3F-48BB-B30D-6F757CEF7638}" type="presOf" srcId="{41BAB2C6-53ED-4AD3-8ABC-2E0FF11B9387}" destId="{BC21D377-472A-4869-9103-518980F8FF75}" srcOrd="0" destOrd="0" presId="urn:microsoft.com/office/officeart/2005/8/layout/hProcess10"/>
    <dgm:cxn modelId="{FBEE1972-C5EA-441C-BB7B-22E7D295E20C}" type="presOf" srcId="{1F788E0E-9A94-4D74-9EE4-189F286EDC70}" destId="{36B0B2EF-354A-4763-AB2D-5F2DC51EEC7C}" srcOrd="0" destOrd="0" presId="urn:microsoft.com/office/officeart/2005/8/layout/hProcess10"/>
    <dgm:cxn modelId="{E0AEF254-6057-40D9-8FB6-1976A6318066}" type="presOf" srcId="{1F788E0E-9A94-4D74-9EE4-189F286EDC70}" destId="{0C8514AE-04F4-44FF-BF05-23F928494B22}" srcOrd="1" destOrd="0" presId="urn:microsoft.com/office/officeart/2005/8/layout/hProcess10"/>
    <dgm:cxn modelId="{D914E179-EB69-4F89-BFA2-93AC28C68FEE}" type="presOf" srcId="{1B5E2B1D-A081-490D-B57A-D784B8054728}" destId="{3560C25E-72B6-4792-AF98-B0D0BC6F8147}" srcOrd="0" destOrd="0" presId="urn:microsoft.com/office/officeart/2005/8/layout/hProcess10"/>
    <dgm:cxn modelId="{3744CE7D-6028-48F8-B575-3DD26CDCBE34}" type="presOf" srcId="{394D81B8-8FA9-46A3-95EA-DA0960A8B523}" destId="{879E1D27-0E1F-4E63-BFF5-310CA56279E9}" srcOrd="1" destOrd="0" presId="urn:microsoft.com/office/officeart/2005/8/layout/hProcess10"/>
    <dgm:cxn modelId="{FA5DD885-1429-4ED1-A593-A3A9D187C609}" type="presOf" srcId="{2404C88B-1FCC-42AA-84FB-A84BF857E2C9}" destId="{3A90C67D-3366-41C5-A589-87D3AEE533AA}" srcOrd="0" destOrd="0" presId="urn:microsoft.com/office/officeart/2005/8/layout/hProcess10"/>
    <dgm:cxn modelId="{19858E9A-78B0-44D3-AD6F-19F6155341EE}" type="presOf" srcId="{E6C7FD90-1FBC-4368-ADCB-1C361CBE9CB0}" destId="{E592F49E-8A85-4587-90AC-9135E8154EDD}" srcOrd="0" destOrd="0" presId="urn:microsoft.com/office/officeart/2005/8/layout/hProcess10"/>
    <dgm:cxn modelId="{80C85FAF-EC9D-45A7-9A83-10AECEA96D7F}" type="presOf" srcId="{41BAB2C6-53ED-4AD3-8ABC-2E0FF11B9387}" destId="{8E628735-7DA4-4612-B173-3EA1C3D231DA}" srcOrd="1" destOrd="0" presId="urn:microsoft.com/office/officeart/2005/8/layout/hProcess10"/>
    <dgm:cxn modelId="{9CA3F8B2-7DB2-4B3E-BAC6-2BB4BD19D49E}" srcId="{E6C7FD90-1FBC-4368-ADCB-1C361CBE9CB0}" destId="{BA83165D-54C0-4B86-9558-FB7F674D4186}" srcOrd="1" destOrd="0" parTransId="{39F99759-AABF-4AC6-BF59-60EEFD9A4EAA}" sibTransId="{2404C88B-1FCC-42AA-84FB-A84BF857E2C9}"/>
    <dgm:cxn modelId="{0EC4C8B9-3056-49E5-83D9-6F4693A77D68}" type="presOf" srcId="{521244CE-B89D-42C2-88A4-2815E809DE15}" destId="{BFC5E91D-FA61-42DF-86E1-C8D00DEBC6E5}" srcOrd="0" destOrd="0" presId="urn:microsoft.com/office/officeart/2005/8/layout/hProcess10"/>
    <dgm:cxn modelId="{A3CD37BA-216A-4475-83B6-84BAFBFF7807}" type="presOf" srcId="{2404C88B-1FCC-42AA-84FB-A84BF857E2C9}" destId="{01DF7483-4A09-4D60-B3C1-9DA3CCEA7E04}" srcOrd="1" destOrd="0" presId="urn:microsoft.com/office/officeart/2005/8/layout/hProcess10"/>
    <dgm:cxn modelId="{8D39ACE1-6AB3-4893-8695-B9315D2DC0A5}" type="presOf" srcId="{6922B729-8EF8-4F73-B119-515E994A8138}" destId="{F8A5DE2E-2CFE-4917-B9E7-006EA3EA8959}" srcOrd="0" destOrd="0" presId="urn:microsoft.com/office/officeart/2005/8/layout/hProcess10"/>
    <dgm:cxn modelId="{73FB00E7-359E-4782-8148-889A595C28F5}" srcId="{E6C7FD90-1FBC-4368-ADCB-1C361CBE9CB0}" destId="{ED896C68-97C5-47E3-99F3-BD17ED6FAC9F}" srcOrd="5" destOrd="0" parTransId="{21937BDB-5600-446D-A200-DC333B5B6326}" sibTransId="{E5DB6222-E6FC-485F-9EF8-D77BD68EA678}"/>
    <dgm:cxn modelId="{6C1396E8-5607-4353-8D1C-15AFB60CFA92}" type="presOf" srcId="{141188DF-F946-42A6-80E6-8E48EDE05F4C}" destId="{B12C3390-6B1C-40AE-9EB0-F9ACFA5799CA}" srcOrd="0" destOrd="0" presId="urn:microsoft.com/office/officeart/2005/8/layout/hProcess10"/>
    <dgm:cxn modelId="{983B23E9-2C66-4E38-B840-FAE70BC9F16E}" srcId="{E6C7FD90-1FBC-4368-ADCB-1C361CBE9CB0}" destId="{6922B729-8EF8-4F73-B119-515E994A8138}" srcOrd="2" destOrd="0" parTransId="{7D8416FD-EFA0-4FAB-A9B3-BFD391CA281C}" sibTransId="{41BAB2C6-53ED-4AD3-8ABC-2E0FF11B9387}"/>
    <dgm:cxn modelId="{B36198ED-63DF-408A-A096-226832F694C4}" srcId="{E6C7FD90-1FBC-4368-ADCB-1C361CBE9CB0}" destId="{521244CE-B89D-42C2-88A4-2815E809DE15}" srcOrd="4" destOrd="0" parTransId="{923916AA-D647-4FFE-85EB-FEA06CE758DF}" sibTransId="{1F788E0E-9A94-4D74-9EE4-189F286EDC70}"/>
    <dgm:cxn modelId="{D0DBA8D8-CD9C-46FF-8F20-2FD16C70124C}" type="presParOf" srcId="{E592F49E-8A85-4587-90AC-9135E8154EDD}" destId="{BAEBE35E-56D9-4EE5-AF57-2C612274C904}" srcOrd="0" destOrd="0" presId="urn:microsoft.com/office/officeart/2005/8/layout/hProcess10"/>
    <dgm:cxn modelId="{257007E1-B93D-4404-9AB9-811064C48BC4}" type="presParOf" srcId="{BAEBE35E-56D9-4EE5-AF57-2C612274C904}" destId="{D4E3C2D1-66DA-4B07-A823-29CCF5141ADA}" srcOrd="0" destOrd="0" presId="urn:microsoft.com/office/officeart/2005/8/layout/hProcess10"/>
    <dgm:cxn modelId="{92E4892A-F689-48F4-8ED8-36F93AB86D59}" type="presParOf" srcId="{BAEBE35E-56D9-4EE5-AF57-2C612274C904}" destId="{670506A5-EBBF-4120-BC87-7D0E76677909}" srcOrd="1" destOrd="0" presId="urn:microsoft.com/office/officeart/2005/8/layout/hProcess10"/>
    <dgm:cxn modelId="{6E4FB361-DDA2-4AA5-8578-9492E2F03940}" type="presParOf" srcId="{E592F49E-8A85-4587-90AC-9135E8154EDD}" destId="{E1818948-61BD-4BE7-A26F-C52F1B053A7E}" srcOrd="1" destOrd="0" presId="urn:microsoft.com/office/officeart/2005/8/layout/hProcess10"/>
    <dgm:cxn modelId="{81CA1A0D-4F95-4443-BDA3-E0A927522C80}" type="presParOf" srcId="{E1818948-61BD-4BE7-A26F-C52F1B053A7E}" destId="{879E1D27-0E1F-4E63-BFF5-310CA56279E9}" srcOrd="0" destOrd="0" presId="urn:microsoft.com/office/officeart/2005/8/layout/hProcess10"/>
    <dgm:cxn modelId="{390E4D69-40AA-404B-8E5E-FE326FEE93EE}" type="presParOf" srcId="{E592F49E-8A85-4587-90AC-9135E8154EDD}" destId="{D11F605F-0ABE-4C22-AD67-0C29FE9CC714}" srcOrd="2" destOrd="0" presId="urn:microsoft.com/office/officeart/2005/8/layout/hProcess10"/>
    <dgm:cxn modelId="{9F7EFF7C-2DBD-4BCD-8FDB-77C7AB4AA5FF}" type="presParOf" srcId="{D11F605F-0ABE-4C22-AD67-0C29FE9CC714}" destId="{5E8A5F29-416D-40DD-9BF7-86AEE254B92C}" srcOrd="0" destOrd="0" presId="urn:microsoft.com/office/officeart/2005/8/layout/hProcess10"/>
    <dgm:cxn modelId="{0FF8B03A-32BD-4F16-96D0-1C0A08683A51}" type="presParOf" srcId="{D11F605F-0ABE-4C22-AD67-0C29FE9CC714}" destId="{E0D1A618-4D1A-49EE-9B90-43562D6ADCBE}" srcOrd="1" destOrd="0" presId="urn:microsoft.com/office/officeart/2005/8/layout/hProcess10"/>
    <dgm:cxn modelId="{3B80C43E-5E18-43C1-A253-D3FE9B448EB7}" type="presParOf" srcId="{E592F49E-8A85-4587-90AC-9135E8154EDD}" destId="{3A90C67D-3366-41C5-A589-87D3AEE533AA}" srcOrd="3" destOrd="0" presId="urn:microsoft.com/office/officeart/2005/8/layout/hProcess10"/>
    <dgm:cxn modelId="{3B49ECA4-C6EC-47EC-A183-14E3113A743B}" type="presParOf" srcId="{3A90C67D-3366-41C5-A589-87D3AEE533AA}" destId="{01DF7483-4A09-4D60-B3C1-9DA3CCEA7E04}" srcOrd="0" destOrd="0" presId="urn:microsoft.com/office/officeart/2005/8/layout/hProcess10"/>
    <dgm:cxn modelId="{8272C39F-51D9-446A-81A1-6B7DDDA264AC}" type="presParOf" srcId="{E592F49E-8A85-4587-90AC-9135E8154EDD}" destId="{4303B0DC-3425-4AC1-AA57-7BBB68EB200A}" srcOrd="4" destOrd="0" presId="urn:microsoft.com/office/officeart/2005/8/layout/hProcess10"/>
    <dgm:cxn modelId="{6E82D43D-13EF-4D0F-A038-D47359EBB052}" type="presParOf" srcId="{4303B0DC-3425-4AC1-AA57-7BBB68EB200A}" destId="{29BD087F-4BDD-410B-8F6B-A28392306DFD}" srcOrd="0" destOrd="0" presId="urn:microsoft.com/office/officeart/2005/8/layout/hProcess10"/>
    <dgm:cxn modelId="{B2520A20-D68F-4F7A-B3C2-80E67714C51B}" type="presParOf" srcId="{4303B0DC-3425-4AC1-AA57-7BBB68EB200A}" destId="{F8A5DE2E-2CFE-4917-B9E7-006EA3EA8959}" srcOrd="1" destOrd="0" presId="urn:microsoft.com/office/officeart/2005/8/layout/hProcess10"/>
    <dgm:cxn modelId="{9F756967-0F64-4D9F-A170-F0AA21B3BF0E}" type="presParOf" srcId="{E592F49E-8A85-4587-90AC-9135E8154EDD}" destId="{BC21D377-472A-4869-9103-518980F8FF75}" srcOrd="5" destOrd="0" presId="urn:microsoft.com/office/officeart/2005/8/layout/hProcess10"/>
    <dgm:cxn modelId="{8FE7E456-E4F0-4129-B2D1-39FE22CE0998}" type="presParOf" srcId="{BC21D377-472A-4869-9103-518980F8FF75}" destId="{8E628735-7DA4-4612-B173-3EA1C3D231DA}" srcOrd="0" destOrd="0" presId="urn:microsoft.com/office/officeart/2005/8/layout/hProcess10"/>
    <dgm:cxn modelId="{A876B0DF-026A-4619-AD37-E6F75FEDCB11}" type="presParOf" srcId="{E592F49E-8A85-4587-90AC-9135E8154EDD}" destId="{E1EB472C-6A1F-4170-892A-CCD3979A0503}" srcOrd="6" destOrd="0" presId="urn:microsoft.com/office/officeart/2005/8/layout/hProcess10"/>
    <dgm:cxn modelId="{175C25D9-B697-495F-956F-C743D0F7753B}" type="presParOf" srcId="{E1EB472C-6A1F-4170-892A-CCD3979A0503}" destId="{124A18C5-8FF4-4748-9920-323588793A4C}" srcOrd="0" destOrd="0" presId="urn:microsoft.com/office/officeart/2005/8/layout/hProcess10"/>
    <dgm:cxn modelId="{E5374F08-D39E-4BD9-916F-04EA8D3CFB7A}" type="presParOf" srcId="{E1EB472C-6A1F-4170-892A-CCD3979A0503}" destId="{3560C25E-72B6-4792-AF98-B0D0BC6F8147}" srcOrd="1" destOrd="0" presId="urn:microsoft.com/office/officeart/2005/8/layout/hProcess10"/>
    <dgm:cxn modelId="{AEFFA307-5137-4890-91DD-8DDBA917EFE4}" type="presParOf" srcId="{E592F49E-8A85-4587-90AC-9135E8154EDD}" destId="{B12C3390-6B1C-40AE-9EB0-F9ACFA5799CA}" srcOrd="7" destOrd="0" presId="urn:microsoft.com/office/officeart/2005/8/layout/hProcess10"/>
    <dgm:cxn modelId="{EAC45625-FA2B-4232-A389-06EE6D46204B}" type="presParOf" srcId="{B12C3390-6B1C-40AE-9EB0-F9ACFA5799CA}" destId="{6A5AF823-C77B-4C91-A1E9-B4CEE665456D}" srcOrd="0" destOrd="0" presId="urn:microsoft.com/office/officeart/2005/8/layout/hProcess10"/>
    <dgm:cxn modelId="{4973A7F8-D146-4BBC-88B7-E29B3E660BCB}" type="presParOf" srcId="{E592F49E-8A85-4587-90AC-9135E8154EDD}" destId="{A15D77DD-69FF-4D31-8D7B-498CB83BDE30}" srcOrd="8" destOrd="0" presId="urn:microsoft.com/office/officeart/2005/8/layout/hProcess10"/>
    <dgm:cxn modelId="{A733AD6B-C6AF-43BF-A819-E0152910AC18}" type="presParOf" srcId="{A15D77DD-69FF-4D31-8D7B-498CB83BDE30}" destId="{65768B85-97C9-4796-BE6A-491D79959D24}" srcOrd="0" destOrd="0" presId="urn:microsoft.com/office/officeart/2005/8/layout/hProcess10"/>
    <dgm:cxn modelId="{D1E855C5-E251-41B9-8AFB-CC6A077DC764}" type="presParOf" srcId="{A15D77DD-69FF-4D31-8D7B-498CB83BDE30}" destId="{BFC5E91D-FA61-42DF-86E1-C8D00DEBC6E5}" srcOrd="1" destOrd="0" presId="urn:microsoft.com/office/officeart/2005/8/layout/hProcess10"/>
    <dgm:cxn modelId="{12ABA956-CEBA-4341-BA91-61D44E88412C}" type="presParOf" srcId="{E592F49E-8A85-4587-90AC-9135E8154EDD}" destId="{36B0B2EF-354A-4763-AB2D-5F2DC51EEC7C}" srcOrd="9" destOrd="0" presId="urn:microsoft.com/office/officeart/2005/8/layout/hProcess10"/>
    <dgm:cxn modelId="{609A13B7-6A9B-4AE1-9F56-191537E4F2AE}" type="presParOf" srcId="{36B0B2EF-354A-4763-AB2D-5F2DC51EEC7C}" destId="{0C8514AE-04F4-44FF-BF05-23F928494B22}" srcOrd="0" destOrd="0" presId="urn:microsoft.com/office/officeart/2005/8/layout/hProcess10"/>
    <dgm:cxn modelId="{E83D92B8-8FD8-4CDF-AE03-C397D7A2CBC6}" type="presParOf" srcId="{E592F49E-8A85-4587-90AC-9135E8154EDD}" destId="{B627D98A-A1C6-43FA-A5D2-A3473C716AC4}" srcOrd="10" destOrd="0" presId="urn:microsoft.com/office/officeart/2005/8/layout/hProcess10"/>
    <dgm:cxn modelId="{AF509B4D-56BC-4E57-96B7-D5D7044250F0}" type="presParOf" srcId="{B627D98A-A1C6-43FA-A5D2-A3473C716AC4}" destId="{A65D8E6C-4D1A-4CE1-A1AD-66AC60CD7DE9}" srcOrd="0" destOrd="0" presId="urn:microsoft.com/office/officeart/2005/8/layout/hProcess10"/>
    <dgm:cxn modelId="{4BEBACC0-283B-472D-BCC6-B20880B546B2}" type="presParOf" srcId="{B627D98A-A1C6-43FA-A5D2-A3473C716AC4}" destId="{72F4DC6E-9B92-4858-8CC7-33535A4833A8}" srcOrd="1" destOrd="0" presId="urn:microsoft.com/office/officeart/2005/8/layout/hProcess10"/>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E6C7FD90-1FBC-4368-ADCB-1C361CBE9CB0}" type="doc">
      <dgm:prSet loTypeId="urn:microsoft.com/office/officeart/2005/8/layout/hProcess10" loCatId="picture" qsTypeId="urn:microsoft.com/office/officeart/2005/8/quickstyle/simple1" qsCatId="simple" csTypeId="urn:microsoft.com/office/officeart/2005/8/colors/accent5_4" csCatId="accent5" phldr="1"/>
      <dgm:spPr/>
      <dgm:t>
        <a:bodyPr/>
        <a:lstStyle/>
        <a:p>
          <a:endParaRPr lang="en-GB"/>
        </a:p>
      </dgm:t>
    </dgm:pt>
    <dgm:pt modelId="{9A01E565-E794-4322-8E50-7CA4C659E1BA}">
      <dgm:prSet phldrT="[Text]"/>
      <dgm:spPr/>
      <dgm:t>
        <a:bodyPr/>
        <a:lstStyle/>
        <a:p>
          <a:r>
            <a:rPr lang="en-GB" dirty="0"/>
            <a:t>Environment Setup </a:t>
          </a:r>
        </a:p>
      </dgm:t>
    </dgm:pt>
    <dgm:pt modelId="{57B32468-AE4B-4972-B911-449B3C79204F}" type="parTrans" cxnId="{CCE1322D-3D3D-450E-8FC0-D91C73A12FF9}">
      <dgm:prSet/>
      <dgm:spPr/>
      <dgm:t>
        <a:bodyPr/>
        <a:lstStyle/>
        <a:p>
          <a:endParaRPr lang="en-GB"/>
        </a:p>
      </dgm:t>
    </dgm:pt>
    <dgm:pt modelId="{394D81B8-8FA9-46A3-95EA-DA0960A8B523}" type="sibTrans" cxnId="{CCE1322D-3D3D-450E-8FC0-D91C73A12FF9}">
      <dgm:prSet/>
      <dgm:spPr/>
      <dgm:t>
        <a:bodyPr/>
        <a:lstStyle/>
        <a:p>
          <a:endParaRPr lang="en-GB"/>
        </a:p>
      </dgm:t>
    </dgm:pt>
    <dgm:pt modelId="{6922B729-8EF8-4F73-B119-515E994A8138}">
      <dgm:prSet phldrT="[Text]"/>
      <dgm:spPr/>
      <dgm:t>
        <a:bodyPr/>
        <a:lstStyle/>
        <a:p>
          <a:r>
            <a:rPr lang="en-GB" dirty="0"/>
            <a:t>Ros2 package tree and implementation</a:t>
          </a:r>
        </a:p>
      </dgm:t>
    </dgm:pt>
    <dgm:pt modelId="{7D8416FD-EFA0-4FAB-A9B3-BFD391CA281C}" type="parTrans" cxnId="{983B23E9-2C66-4E38-B840-FAE70BC9F16E}">
      <dgm:prSet/>
      <dgm:spPr/>
      <dgm:t>
        <a:bodyPr/>
        <a:lstStyle/>
        <a:p>
          <a:endParaRPr lang="en-GB"/>
        </a:p>
      </dgm:t>
    </dgm:pt>
    <dgm:pt modelId="{41BAB2C6-53ED-4AD3-8ABC-2E0FF11B9387}" type="sibTrans" cxnId="{983B23E9-2C66-4E38-B840-FAE70BC9F16E}">
      <dgm:prSet/>
      <dgm:spPr/>
      <dgm:t>
        <a:bodyPr/>
        <a:lstStyle/>
        <a:p>
          <a:endParaRPr lang="en-GB"/>
        </a:p>
      </dgm:t>
    </dgm:pt>
    <dgm:pt modelId="{1B5E2B1D-A081-490D-B57A-D784B8054728}">
      <dgm:prSet/>
      <dgm:spPr/>
      <dgm:t>
        <a:bodyPr/>
        <a:lstStyle/>
        <a:p>
          <a:r>
            <a:rPr lang="en-GB" dirty="0"/>
            <a:t>Ros2 OPCUA Bridge </a:t>
          </a:r>
        </a:p>
      </dgm:t>
    </dgm:pt>
    <dgm:pt modelId="{89129DE1-E5D8-4171-9E4C-900484FD12E6}" type="parTrans" cxnId="{B64FA62B-FE2A-4AD1-87CD-B2854C3EFE49}">
      <dgm:prSet/>
      <dgm:spPr/>
      <dgm:t>
        <a:bodyPr/>
        <a:lstStyle/>
        <a:p>
          <a:endParaRPr lang="en-GB"/>
        </a:p>
      </dgm:t>
    </dgm:pt>
    <dgm:pt modelId="{141188DF-F946-42A6-80E6-8E48EDE05F4C}" type="sibTrans" cxnId="{B64FA62B-FE2A-4AD1-87CD-B2854C3EFE49}">
      <dgm:prSet/>
      <dgm:spPr/>
      <dgm:t>
        <a:bodyPr/>
        <a:lstStyle/>
        <a:p>
          <a:endParaRPr lang="en-GB"/>
        </a:p>
      </dgm:t>
    </dgm:pt>
    <dgm:pt modelId="{521244CE-B89D-42C2-88A4-2815E809DE15}">
      <dgm:prSet/>
      <dgm:spPr/>
      <dgm:t>
        <a:bodyPr/>
        <a:lstStyle/>
        <a:p>
          <a:r>
            <a:rPr lang="en-GB" dirty="0"/>
            <a:t>OPCUA Server and Database</a:t>
          </a:r>
        </a:p>
      </dgm:t>
    </dgm:pt>
    <dgm:pt modelId="{923916AA-D647-4FFE-85EB-FEA06CE758DF}" type="parTrans" cxnId="{B36198ED-63DF-408A-A096-226832F694C4}">
      <dgm:prSet/>
      <dgm:spPr/>
      <dgm:t>
        <a:bodyPr/>
        <a:lstStyle/>
        <a:p>
          <a:endParaRPr lang="en-GB"/>
        </a:p>
      </dgm:t>
    </dgm:pt>
    <dgm:pt modelId="{1F788E0E-9A94-4D74-9EE4-189F286EDC70}" type="sibTrans" cxnId="{B36198ED-63DF-408A-A096-226832F694C4}">
      <dgm:prSet/>
      <dgm:spPr/>
      <dgm:t>
        <a:bodyPr/>
        <a:lstStyle/>
        <a:p>
          <a:endParaRPr lang="en-GB"/>
        </a:p>
      </dgm:t>
    </dgm:pt>
    <dgm:pt modelId="{BA83165D-54C0-4B86-9558-FB7F674D4186}">
      <dgm:prSet phldrT="[Text]"/>
      <dgm:spPr/>
      <dgm:t>
        <a:bodyPr/>
        <a:lstStyle/>
        <a:p>
          <a:r>
            <a:rPr lang="en-GB" dirty="0"/>
            <a:t>KukaVarProxy Experimental Hardware communication</a:t>
          </a:r>
        </a:p>
      </dgm:t>
    </dgm:pt>
    <dgm:pt modelId="{39F99759-AABF-4AC6-BF59-60EEFD9A4EAA}" type="parTrans" cxnId="{9CA3F8B2-7DB2-4B3E-BAC6-2BB4BD19D49E}">
      <dgm:prSet/>
      <dgm:spPr/>
      <dgm:t>
        <a:bodyPr/>
        <a:lstStyle/>
        <a:p>
          <a:endParaRPr lang="en-GB"/>
        </a:p>
      </dgm:t>
    </dgm:pt>
    <dgm:pt modelId="{2404C88B-1FCC-42AA-84FB-A84BF857E2C9}" type="sibTrans" cxnId="{9CA3F8B2-7DB2-4B3E-BAC6-2BB4BD19D49E}">
      <dgm:prSet/>
      <dgm:spPr/>
      <dgm:t>
        <a:bodyPr/>
        <a:lstStyle/>
        <a:p>
          <a:endParaRPr lang="en-GB"/>
        </a:p>
      </dgm:t>
    </dgm:pt>
    <dgm:pt modelId="{ED896C68-97C5-47E3-99F3-BD17ED6FAC9F}">
      <dgm:prSet/>
      <dgm:spPr/>
      <dgm:t>
        <a:bodyPr/>
        <a:lstStyle/>
        <a:p>
          <a:r>
            <a:rPr lang="en-GB" dirty="0"/>
            <a:t>Dashboard</a:t>
          </a:r>
        </a:p>
      </dgm:t>
    </dgm:pt>
    <dgm:pt modelId="{21937BDB-5600-446D-A200-DC333B5B6326}" type="parTrans" cxnId="{73FB00E7-359E-4782-8148-889A595C28F5}">
      <dgm:prSet/>
      <dgm:spPr/>
      <dgm:t>
        <a:bodyPr/>
        <a:lstStyle/>
        <a:p>
          <a:endParaRPr lang="en-GB"/>
        </a:p>
      </dgm:t>
    </dgm:pt>
    <dgm:pt modelId="{E5DB6222-E6FC-485F-9EF8-D77BD68EA678}" type="sibTrans" cxnId="{73FB00E7-359E-4782-8148-889A595C28F5}">
      <dgm:prSet/>
      <dgm:spPr/>
      <dgm:t>
        <a:bodyPr/>
        <a:lstStyle/>
        <a:p>
          <a:endParaRPr lang="en-GB"/>
        </a:p>
      </dgm:t>
    </dgm:pt>
    <dgm:pt modelId="{E592F49E-8A85-4587-90AC-9135E8154EDD}" type="pres">
      <dgm:prSet presAssocID="{E6C7FD90-1FBC-4368-ADCB-1C361CBE9CB0}" presName="Name0" presStyleCnt="0">
        <dgm:presLayoutVars>
          <dgm:dir/>
          <dgm:resizeHandles val="exact"/>
        </dgm:presLayoutVars>
      </dgm:prSet>
      <dgm:spPr/>
    </dgm:pt>
    <dgm:pt modelId="{BAEBE35E-56D9-4EE5-AF57-2C612274C904}" type="pres">
      <dgm:prSet presAssocID="{9A01E565-E794-4322-8E50-7CA4C659E1BA}" presName="composite" presStyleCnt="0"/>
      <dgm:spPr/>
    </dgm:pt>
    <dgm:pt modelId="{D4E3C2D1-66DA-4B07-A823-29CCF5141ADA}" type="pres">
      <dgm:prSet presAssocID="{9A01E565-E794-4322-8E50-7CA4C659E1BA}" presName="imagSh" presStyleLbl="bgImgPlace1" presStyleIdx="0" presStyleCnt="6" custLinFactNeighborX="2841" custLinFactNeighborY="-17280"/>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ompleted with solid fill"/>
        </a:ext>
      </dgm:extLst>
    </dgm:pt>
    <dgm:pt modelId="{670506A5-EBBF-4120-BC87-7D0E76677909}" type="pres">
      <dgm:prSet presAssocID="{9A01E565-E794-4322-8E50-7CA4C659E1BA}" presName="txNode" presStyleLbl="node1" presStyleIdx="0" presStyleCnt="6">
        <dgm:presLayoutVars>
          <dgm:bulletEnabled val="1"/>
        </dgm:presLayoutVars>
      </dgm:prSet>
      <dgm:spPr/>
    </dgm:pt>
    <dgm:pt modelId="{E1818948-61BD-4BE7-A26F-C52F1B053A7E}" type="pres">
      <dgm:prSet presAssocID="{394D81B8-8FA9-46A3-95EA-DA0960A8B523}" presName="sibTrans" presStyleLbl="sibTrans2D1" presStyleIdx="0" presStyleCnt="5"/>
      <dgm:spPr/>
    </dgm:pt>
    <dgm:pt modelId="{879E1D27-0E1F-4E63-BFF5-310CA56279E9}" type="pres">
      <dgm:prSet presAssocID="{394D81B8-8FA9-46A3-95EA-DA0960A8B523}" presName="connTx" presStyleLbl="sibTrans2D1" presStyleIdx="0" presStyleCnt="5"/>
      <dgm:spPr/>
    </dgm:pt>
    <dgm:pt modelId="{D11F605F-0ABE-4C22-AD67-0C29FE9CC714}" type="pres">
      <dgm:prSet presAssocID="{BA83165D-54C0-4B86-9558-FB7F674D4186}" presName="composite" presStyleCnt="0"/>
      <dgm:spPr/>
    </dgm:pt>
    <dgm:pt modelId="{5E8A5F29-416D-40DD-9BF7-86AEE254B92C}" type="pres">
      <dgm:prSet presAssocID="{BA83165D-54C0-4B86-9558-FB7F674D4186}" presName="imagSh" presStyleLbl="bgImgPlace1" presStyleIdx="1" presStyleCnt="6" custLinFactNeighborX="2841" custLinFactNeighborY="-17280"/>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Completed with solid fill"/>
        </a:ext>
      </dgm:extLst>
    </dgm:pt>
    <dgm:pt modelId="{E0D1A618-4D1A-49EE-9B90-43562D6ADCBE}" type="pres">
      <dgm:prSet presAssocID="{BA83165D-54C0-4B86-9558-FB7F674D4186}" presName="txNode" presStyleLbl="node1" presStyleIdx="1" presStyleCnt="6">
        <dgm:presLayoutVars>
          <dgm:bulletEnabled val="1"/>
        </dgm:presLayoutVars>
      </dgm:prSet>
      <dgm:spPr/>
    </dgm:pt>
    <dgm:pt modelId="{3A90C67D-3366-41C5-A589-87D3AEE533AA}" type="pres">
      <dgm:prSet presAssocID="{2404C88B-1FCC-42AA-84FB-A84BF857E2C9}" presName="sibTrans" presStyleLbl="sibTrans2D1" presStyleIdx="1" presStyleCnt="5"/>
      <dgm:spPr/>
    </dgm:pt>
    <dgm:pt modelId="{01DF7483-4A09-4D60-B3C1-9DA3CCEA7E04}" type="pres">
      <dgm:prSet presAssocID="{2404C88B-1FCC-42AA-84FB-A84BF857E2C9}" presName="connTx" presStyleLbl="sibTrans2D1" presStyleIdx="1" presStyleCnt="5"/>
      <dgm:spPr/>
    </dgm:pt>
    <dgm:pt modelId="{4303B0DC-3425-4AC1-AA57-7BBB68EB200A}" type="pres">
      <dgm:prSet presAssocID="{6922B729-8EF8-4F73-B119-515E994A8138}" presName="composite" presStyleCnt="0"/>
      <dgm:spPr/>
    </dgm:pt>
    <dgm:pt modelId="{29BD087F-4BDD-410B-8F6B-A28392306DFD}" type="pres">
      <dgm:prSet presAssocID="{6922B729-8EF8-4F73-B119-515E994A8138}" presName="imagSh" presStyleLbl="bgImgPlace1" presStyleIdx="2" presStyleCnt="6" custLinFactNeighborX="2841" custLinFactNeighborY="-17280"/>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List with solid fill"/>
        </a:ext>
      </dgm:extLst>
    </dgm:pt>
    <dgm:pt modelId="{F8A5DE2E-2CFE-4917-B9E7-006EA3EA8959}" type="pres">
      <dgm:prSet presAssocID="{6922B729-8EF8-4F73-B119-515E994A8138}" presName="txNode" presStyleLbl="node1" presStyleIdx="2" presStyleCnt="6">
        <dgm:presLayoutVars>
          <dgm:bulletEnabled val="1"/>
        </dgm:presLayoutVars>
      </dgm:prSet>
      <dgm:spPr/>
    </dgm:pt>
    <dgm:pt modelId="{BC21D377-472A-4869-9103-518980F8FF75}" type="pres">
      <dgm:prSet presAssocID="{41BAB2C6-53ED-4AD3-8ABC-2E0FF11B9387}" presName="sibTrans" presStyleLbl="sibTrans2D1" presStyleIdx="2" presStyleCnt="5"/>
      <dgm:spPr/>
    </dgm:pt>
    <dgm:pt modelId="{8E628735-7DA4-4612-B173-3EA1C3D231DA}" type="pres">
      <dgm:prSet presAssocID="{41BAB2C6-53ED-4AD3-8ABC-2E0FF11B9387}" presName="connTx" presStyleLbl="sibTrans2D1" presStyleIdx="2" presStyleCnt="5"/>
      <dgm:spPr/>
    </dgm:pt>
    <dgm:pt modelId="{E1EB472C-6A1F-4170-892A-CCD3979A0503}" type="pres">
      <dgm:prSet presAssocID="{1B5E2B1D-A081-490D-B57A-D784B8054728}" presName="composite" presStyleCnt="0"/>
      <dgm:spPr/>
    </dgm:pt>
    <dgm:pt modelId="{124A18C5-8FF4-4748-9920-323588793A4C}" type="pres">
      <dgm:prSet presAssocID="{1B5E2B1D-A081-490D-B57A-D784B8054728}" presName="imagSh" presStyleLbl="bgImgPlace1" presStyleIdx="3" presStyleCnt="6" custLinFactNeighborX="2841" custLinFactNeighborY="-17280"/>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List with solid fill"/>
        </a:ext>
      </dgm:extLst>
    </dgm:pt>
    <dgm:pt modelId="{3560C25E-72B6-4792-AF98-B0D0BC6F8147}" type="pres">
      <dgm:prSet presAssocID="{1B5E2B1D-A081-490D-B57A-D784B8054728}" presName="txNode" presStyleLbl="node1" presStyleIdx="3" presStyleCnt="6">
        <dgm:presLayoutVars>
          <dgm:bulletEnabled val="1"/>
        </dgm:presLayoutVars>
      </dgm:prSet>
      <dgm:spPr/>
    </dgm:pt>
    <dgm:pt modelId="{B12C3390-6B1C-40AE-9EB0-F9ACFA5799CA}" type="pres">
      <dgm:prSet presAssocID="{141188DF-F946-42A6-80E6-8E48EDE05F4C}" presName="sibTrans" presStyleLbl="sibTrans2D1" presStyleIdx="3" presStyleCnt="5"/>
      <dgm:spPr/>
    </dgm:pt>
    <dgm:pt modelId="{6A5AF823-C77B-4C91-A1E9-B4CEE665456D}" type="pres">
      <dgm:prSet presAssocID="{141188DF-F946-42A6-80E6-8E48EDE05F4C}" presName="connTx" presStyleLbl="sibTrans2D1" presStyleIdx="3" presStyleCnt="5"/>
      <dgm:spPr/>
    </dgm:pt>
    <dgm:pt modelId="{A15D77DD-69FF-4D31-8D7B-498CB83BDE30}" type="pres">
      <dgm:prSet presAssocID="{521244CE-B89D-42C2-88A4-2815E809DE15}" presName="composite" presStyleCnt="0"/>
      <dgm:spPr/>
    </dgm:pt>
    <dgm:pt modelId="{65768B85-97C9-4796-BE6A-491D79959D24}" type="pres">
      <dgm:prSet presAssocID="{521244CE-B89D-42C2-88A4-2815E809DE15}" presName="imagSh" presStyleLbl="bgImgPlace1" presStyleIdx="4" presStyleCnt="6" custLinFactNeighborX="2841" custLinFactNeighborY="-17280"/>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List with solid fill"/>
        </a:ext>
      </dgm:extLst>
    </dgm:pt>
    <dgm:pt modelId="{BFC5E91D-FA61-42DF-86E1-C8D00DEBC6E5}" type="pres">
      <dgm:prSet presAssocID="{521244CE-B89D-42C2-88A4-2815E809DE15}" presName="txNode" presStyleLbl="node1" presStyleIdx="4" presStyleCnt="6">
        <dgm:presLayoutVars>
          <dgm:bulletEnabled val="1"/>
        </dgm:presLayoutVars>
      </dgm:prSet>
      <dgm:spPr/>
    </dgm:pt>
    <dgm:pt modelId="{36B0B2EF-354A-4763-AB2D-5F2DC51EEC7C}" type="pres">
      <dgm:prSet presAssocID="{1F788E0E-9A94-4D74-9EE4-189F286EDC70}" presName="sibTrans" presStyleLbl="sibTrans2D1" presStyleIdx="4" presStyleCnt="5"/>
      <dgm:spPr/>
    </dgm:pt>
    <dgm:pt modelId="{0C8514AE-04F4-44FF-BF05-23F928494B22}" type="pres">
      <dgm:prSet presAssocID="{1F788E0E-9A94-4D74-9EE4-189F286EDC70}" presName="connTx" presStyleLbl="sibTrans2D1" presStyleIdx="4" presStyleCnt="5"/>
      <dgm:spPr/>
    </dgm:pt>
    <dgm:pt modelId="{B627D98A-A1C6-43FA-A5D2-A3473C716AC4}" type="pres">
      <dgm:prSet presAssocID="{ED896C68-97C5-47E3-99F3-BD17ED6FAC9F}" presName="composite" presStyleCnt="0"/>
      <dgm:spPr/>
    </dgm:pt>
    <dgm:pt modelId="{A65D8E6C-4D1A-4CE1-A1AD-66AC60CD7DE9}" type="pres">
      <dgm:prSet presAssocID="{ED896C68-97C5-47E3-99F3-BD17ED6FAC9F}" presName="imagSh" presStyleLbl="bgImgPlace1" presStyleIdx="5" presStyleCnt="6" custLinFactNeighborX="2841" custLinFactNeighborY="-17280"/>
      <dgm:spPr>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dgm:spPr>
      <dgm:extLst>
        <a:ext uri="{E40237B7-FDA0-4F09-8148-C483321AD2D9}">
          <dgm14:cNvPr xmlns:dgm14="http://schemas.microsoft.com/office/drawing/2010/diagram" id="0" name="" descr="List with solid fill"/>
        </a:ext>
      </dgm:extLst>
    </dgm:pt>
    <dgm:pt modelId="{72F4DC6E-9B92-4858-8CC7-33535A4833A8}" type="pres">
      <dgm:prSet presAssocID="{ED896C68-97C5-47E3-99F3-BD17ED6FAC9F}" presName="txNode" presStyleLbl="node1" presStyleIdx="5" presStyleCnt="6">
        <dgm:presLayoutVars>
          <dgm:bulletEnabled val="1"/>
        </dgm:presLayoutVars>
      </dgm:prSet>
      <dgm:spPr/>
    </dgm:pt>
  </dgm:ptLst>
  <dgm:cxnLst>
    <dgm:cxn modelId="{07551119-A766-4D60-99C1-C4C3C5D7E1DD}" type="presOf" srcId="{ED896C68-97C5-47E3-99F3-BD17ED6FAC9F}" destId="{72F4DC6E-9B92-4858-8CC7-33535A4833A8}" srcOrd="0" destOrd="0" presId="urn:microsoft.com/office/officeart/2005/8/layout/hProcess10"/>
    <dgm:cxn modelId="{7C190824-3D57-4479-912C-3511693BA2C5}" type="presOf" srcId="{394D81B8-8FA9-46A3-95EA-DA0960A8B523}" destId="{E1818948-61BD-4BE7-A26F-C52F1B053A7E}" srcOrd="0" destOrd="0" presId="urn:microsoft.com/office/officeart/2005/8/layout/hProcess10"/>
    <dgm:cxn modelId="{B64FA62B-FE2A-4AD1-87CD-B2854C3EFE49}" srcId="{E6C7FD90-1FBC-4368-ADCB-1C361CBE9CB0}" destId="{1B5E2B1D-A081-490D-B57A-D784B8054728}" srcOrd="3" destOrd="0" parTransId="{89129DE1-E5D8-4171-9E4C-900484FD12E6}" sibTransId="{141188DF-F946-42A6-80E6-8E48EDE05F4C}"/>
    <dgm:cxn modelId="{CCE1322D-3D3D-450E-8FC0-D91C73A12FF9}" srcId="{E6C7FD90-1FBC-4368-ADCB-1C361CBE9CB0}" destId="{9A01E565-E794-4322-8E50-7CA4C659E1BA}" srcOrd="0" destOrd="0" parTransId="{57B32468-AE4B-4972-B911-449B3C79204F}" sibTransId="{394D81B8-8FA9-46A3-95EA-DA0960A8B523}"/>
    <dgm:cxn modelId="{1682955F-D07D-4C7C-BE86-A915B25096C1}" type="presOf" srcId="{141188DF-F946-42A6-80E6-8E48EDE05F4C}" destId="{6A5AF823-C77B-4C91-A1E9-B4CEE665456D}" srcOrd="1" destOrd="0" presId="urn:microsoft.com/office/officeart/2005/8/layout/hProcess10"/>
    <dgm:cxn modelId="{A7AFB041-CA46-4241-8C1E-19ED9E98C277}" type="presOf" srcId="{BA83165D-54C0-4B86-9558-FB7F674D4186}" destId="{E0D1A618-4D1A-49EE-9B90-43562D6ADCBE}" srcOrd="0" destOrd="0" presId="urn:microsoft.com/office/officeart/2005/8/layout/hProcess10"/>
    <dgm:cxn modelId="{C3E7B163-E1C8-4600-A079-CF0146742BB3}" type="presOf" srcId="{9A01E565-E794-4322-8E50-7CA4C659E1BA}" destId="{670506A5-EBBF-4120-BC87-7D0E76677909}" srcOrd="0" destOrd="0" presId="urn:microsoft.com/office/officeart/2005/8/layout/hProcess10"/>
    <dgm:cxn modelId="{E2B9266F-3A3F-48BB-B30D-6F757CEF7638}" type="presOf" srcId="{41BAB2C6-53ED-4AD3-8ABC-2E0FF11B9387}" destId="{BC21D377-472A-4869-9103-518980F8FF75}" srcOrd="0" destOrd="0" presId="urn:microsoft.com/office/officeart/2005/8/layout/hProcess10"/>
    <dgm:cxn modelId="{FBEE1972-C5EA-441C-BB7B-22E7D295E20C}" type="presOf" srcId="{1F788E0E-9A94-4D74-9EE4-189F286EDC70}" destId="{36B0B2EF-354A-4763-AB2D-5F2DC51EEC7C}" srcOrd="0" destOrd="0" presId="urn:microsoft.com/office/officeart/2005/8/layout/hProcess10"/>
    <dgm:cxn modelId="{E0AEF254-6057-40D9-8FB6-1976A6318066}" type="presOf" srcId="{1F788E0E-9A94-4D74-9EE4-189F286EDC70}" destId="{0C8514AE-04F4-44FF-BF05-23F928494B22}" srcOrd="1" destOrd="0" presId="urn:microsoft.com/office/officeart/2005/8/layout/hProcess10"/>
    <dgm:cxn modelId="{D914E179-EB69-4F89-BFA2-93AC28C68FEE}" type="presOf" srcId="{1B5E2B1D-A081-490D-B57A-D784B8054728}" destId="{3560C25E-72B6-4792-AF98-B0D0BC6F8147}" srcOrd="0" destOrd="0" presId="urn:microsoft.com/office/officeart/2005/8/layout/hProcess10"/>
    <dgm:cxn modelId="{3744CE7D-6028-48F8-B575-3DD26CDCBE34}" type="presOf" srcId="{394D81B8-8FA9-46A3-95EA-DA0960A8B523}" destId="{879E1D27-0E1F-4E63-BFF5-310CA56279E9}" srcOrd="1" destOrd="0" presId="urn:microsoft.com/office/officeart/2005/8/layout/hProcess10"/>
    <dgm:cxn modelId="{FA5DD885-1429-4ED1-A593-A3A9D187C609}" type="presOf" srcId="{2404C88B-1FCC-42AA-84FB-A84BF857E2C9}" destId="{3A90C67D-3366-41C5-A589-87D3AEE533AA}" srcOrd="0" destOrd="0" presId="urn:microsoft.com/office/officeart/2005/8/layout/hProcess10"/>
    <dgm:cxn modelId="{19858E9A-78B0-44D3-AD6F-19F6155341EE}" type="presOf" srcId="{E6C7FD90-1FBC-4368-ADCB-1C361CBE9CB0}" destId="{E592F49E-8A85-4587-90AC-9135E8154EDD}" srcOrd="0" destOrd="0" presId="urn:microsoft.com/office/officeart/2005/8/layout/hProcess10"/>
    <dgm:cxn modelId="{80C85FAF-EC9D-45A7-9A83-10AECEA96D7F}" type="presOf" srcId="{41BAB2C6-53ED-4AD3-8ABC-2E0FF11B9387}" destId="{8E628735-7DA4-4612-B173-3EA1C3D231DA}" srcOrd="1" destOrd="0" presId="urn:microsoft.com/office/officeart/2005/8/layout/hProcess10"/>
    <dgm:cxn modelId="{9CA3F8B2-7DB2-4B3E-BAC6-2BB4BD19D49E}" srcId="{E6C7FD90-1FBC-4368-ADCB-1C361CBE9CB0}" destId="{BA83165D-54C0-4B86-9558-FB7F674D4186}" srcOrd="1" destOrd="0" parTransId="{39F99759-AABF-4AC6-BF59-60EEFD9A4EAA}" sibTransId="{2404C88B-1FCC-42AA-84FB-A84BF857E2C9}"/>
    <dgm:cxn modelId="{0EC4C8B9-3056-49E5-83D9-6F4693A77D68}" type="presOf" srcId="{521244CE-B89D-42C2-88A4-2815E809DE15}" destId="{BFC5E91D-FA61-42DF-86E1-C8D00DEBC6E5}" srcOrd="0" destOrd="0" presId="urn:microsoft.com/office/officeart/2005/8/layout/hProcess10"/>
    <dgm:cxn modelId="{A3CD37BA-216A-4475-83B6-84BAFBFF7807}" type="presOf" srcId="{2404C88B-1FCC-42AA-84FB-A84BF857E2C9}" destId="{01DF7483-4A09-4D60-B3C1-9DA3CCEA7E04}" srcOrd="1" destOrd="0" presId="urn:microsoft.com/office/officeart/2005/8/layout/hProcess10"/>
    <dgm:cxn modelId="{8D39ACE1-6AB3-4893-8695-B9315D2DC0A5}" type="presOf" srcId="{6922B729-8EF8-4F73-B119-515E994A8138}" destId="{F8A5DE2E-2CFE-4917-B9E7-006EA3EA8959}" srcOrd="0" destOrd="0" presId="urn:microsoft.com/office/officeart/2005/8/layout/hProcess10"/>
    <dgm:cxn modelId="{73FB00E7-359E-4782-8148-889A595C28F5}" srcId="{E6C7FD90-1FBC-4368-ADCB-1C361CBE9CB0}" destId="{ED896C68-97C5-47E3-99F3-BD17ED6FAC9F}" srcOrd="5" destOrd="0" parTransId="{21937BDB-5600-446D-A200-DC333B5B6326}" sibTransId="{E5DB6222-E6FC-485F-9EF8-D77BD68EA678}"/>
    <dgm:cxn modelId="{6C1396E8-5607-4353-8D1C-15AFB60CFA92}" type="presOf" srcId="{141188DF-F946-42A6-80E6-8E48EDE05F4C}" destId="{B12C3390-6B1C-40AE-9EB0-F9ACFA5799CA}" srcOrd="0" destOrd="0" presId="urn:microsoft.com/office/officeart/2005/8/layout/hProcess10"/>
    <dgm:cxn modelId="{983B23E9-2C66-4E38-B840-FAE70BC9F16E}" srcId="{E6C7FD90-1FBC-4368-ADCB-1C361CBE9CB0}" destId="{6922B729-8EF8-4F73-B119-515E994A8138}" srcOrd="2" destOrd="0" parTransId="{7D8416FD-EFA0-4FAB-A9B3-BFD391CA281C}" sibTransId="{41BAB2C6-53ED-4AD3-8ABC-2E0FF11B9387}"/>
    <dgm:cxn modelId="{B36198ED-63DF-408A-A096-226832F694C4}" srcId="{E6C7FD90-1FBC-4368-ADCB-1C361CBE9CB0}" destId="{521244CE-B89D-42C2-88A4-2815E809DE15}" srcOrd="4" destOrd="0" parTransId="{923916AA-D647-4FFE-85EB-FEA06CE758DF}" sibTransId="{1F788E0E-9A94-4D74-9EE4-189F286EDC70}"/>
    <dgm:cxn modelId="{D0DBA8D8-CD9C-46FF-8F20-2FD16C70124C}" type="presParOf" srcId="{E592F49E-8A85-4587-90AC-9135E8154EDD}" destId="{BAEBE35E-56D9-4EE5-AF57-2C612274C904}" srcOrd="0" destOrd="0" presId="urn:microsoft.com/office/officeart/2005/8/layout/hProcess10"/>
    <dgm:cxn modelId="{257007E1-B93D-4404-9AB9-811064C48BC4}" type="presParOf" srcId="{BAEBE35E-56D9-4EE5-AF57-2C612274C904}" destId="{D4E3C2D1-66DA-4B07-A823-29CCF5141ADA}" srcOrd="0" destOrd="0" presId="urn:microsoft.com/office/officeart/2005/8/layout/hProcess10"/>
    <dgm:cxn modelId="{92E4892A-F689-48F4-8ED8-36F93AB86D59}" type="presParOf" srcId="{BAEBE35E-56D9-4EE5-AF57-2C612274C904}" destId="{670506A5-EBBF-4120-BC87-7D0E76677909}" srcOrd="1" destOrd="0" presId="urn:microsoft.com/office/officeart/2005/8/layout/hProcess10"/>
    <dgm:cxn modelId="{6E4FB361-DDA2-4AA5-8578-9492E2F03940}" type="presParOf" srcId="{E592F49E-8A85-4587-90AC-9135E8154EDD}" destId="{E1818948-61BD-4BE7-A26F-C52F1B053A7E}" srcOrd="1" destOrd="0" presId="urn:microsoft.com/office/officeart/2005/8/layout/hProcess10"/>
    <dgm:cxn modelId="{81CA1A0D-4F95-4443-BDA3-E0A927522C80}" type="presParOf" srcId="{E1818948-61BD-4BE7-A26F-C52F1B053A7E}" destId="{879E1D27-0E1F-4E63-BFF5-310CA56279E9}" srcOrd="0" destOrd="0" presId="urn:microsoft.com/office/officeart/2005/8/layout/hProcess10"/>
    <dgm:cxn modelId="{390E4D69-40AA-404B-8E5E-FE326FEE93EE}" type="presParOf" srcId="{E592F49E-8A85-4587-90AC-9135E8154EDD}" destId="{D11F605F-0ABE-4C22-AD67-0C29FE9CC714}" srcOrd="2" destOrd="0" presId="urn:microsoft.com/office/officeart/2005/8/layout/hProcess10"/>
    <dgm:cxn modelId="{9F7EFF7C-2DBD-4BCD-8FDB-77C7AB4AA5FF}" type="presParOf" srcId="{D11F605F-0ABE-4C22-AD67-0C29FE9CC714}" destId="{5E8A5F29-416D-40DD-9BF7-86AEE254B92C}" srcOrd="0" destOrd="0" presId="urn:microsoft.com/office/officeart/2005/8/layout/hProcess10"/>
    <dgm:cxn modelId="{0FF8B03A-32BD-4F16-96D0-1C0A08683A51}" type="presParOf" srcId="{D11F605F-0ABE-4C22-AD67-0C29FE9CC714}" destId="{E0D1A618-4D1A-49EE-9B90-43562D6ADCBE}" srcOrd="1" destOrd="0" presId="urn:microsoft.com/office/officeart/2005/8/layout/hProcess10"/>
    <dgm:cxn modelId="{3B80C43E-5E18-43C1-A253-D3FE9B448EB7}" type="presParOf" srcId="{E592F49E-8A85-4587-90AC-9135E8154EDD}" destId="{3A90C67D-3366-41C5-A589-87D3AEE533AA}" srcOrd="3" destOrd="0" presId="urn:microsoft.com/office/officeart/2005/8/layout/hProcess10"/>
    <dgm:cxn modelId="{3B49ECA4-C6EC-47EC-A183-14E3113A743B}" type="presParOf" srcId="{3A90C67D-3366-41C5-A589-87D3AEE533AA}" destId="{01DF7483-4A09-4D60-B3C1-9DA3CCEA7E04}" srcOrd="0" destOrd="0" presId="urn:microsoft.com/office/officeart/2005/8/layout/hProcess10"/>
    <dgm:cxn modelId="{8272C39F-51D9-446A-81A1-6B7DDDA264AC}" type="presParOf" srcId="{E592F49E-8A85-4587-90AC-9135E8154EDD}" destId="{4303B0DC-3425-4AC1-AA57-7BBB68EB200A}" srcOrd="4" destOrd="0" presId="urn:microsoft.com/office/officeart/2005/8/layout/hProcess10"/>
    <dgm:cxn modelId="{6E82D43D-13EF-4D0F-A038-D47359EBB052}" type="presParOf" srcId="{4303B0DC-3425-4AC1-AA57-7BBB68EB200A}" destId="{29BD087F-4BDD-410B-8F6B-A28392306DFD}" srcOrd="0" destOrd="0" presId="urn:microsoft.com/office/officeart/2005/8/layout/hProcess10"/>
    <dgm:cxn modelId="{B2520A20-D68F-4F7A-B3C2-80E67714C51B}" type="presParOf" srcId="{4303B0DC-3425-4AC1-AA57-7BBB68EB200A}" destId="{F8A5DE2E-2CFE-4917-B9E7-006EA3EA8959}" srcOrd="1" destOrd="0" presId="urn:microsoft.com/office/officeart/2005/8/layout/hProcess10"/>
    <dgm:cxn modelId="{9F756967-0F64-4D9F-A170-F0AA21B3BF0E}" type="presParOf" srcId="{E592F49E-8A85-4587-90AC-9135E8154EDD}" destId="{BC21D377-472A-4869-9103-518980F8FF75}" srcOrd="5" destOrd="0" presId="urn:microsoft.com/office/officeart/2005/8/layout/hProcess10"/>
    <dgm:cxn modelId="{8FE7E456-E4F0-4129-B2D1-39FE22CE0998}" type="presParOf" srcId="{BC21D377-472A-4869-9103-518980F8FF75}" destId="{8E628735-7DA4-4612-B173-3EA1C3D231DA}" srcOrd="0" destOrd="0" presId="urn:microsoft.com/office/officeart/2005/8/layout/hProcess10"/>
    <dgm:cxn modelId="{A876B0DF-026A-4619-AD37-E6F75FEDCB11}" type="presParOf" srcId="{E592F49E-8A85-4587-90AC-9135E8154EDD}" destId="{E1EB472C-6A1F-4170-892A-CCD3979A0503}" srcOrd="6" destOrd="0" presId="urn:microsoft.com/office/officeart/2005/8/layout/hProcess10"/>
    <dgm:cxn modelId="{175C25D9-B697-495F-956F-C743D0F7753B}" type="presParOf" srcId="{E1EB472C-6A1F-4170-892A-CCD3979A0503}" destId="{124A18C5-8FF4-4748-9920-323588793A4C}" srcOrd="0" destOrd="0" presId="urn:microsoft.com/office/officeart/2005/8/layout/hProcess10"/>
    <dgm:cxn modelId="{E5374F08-D39E-4BD9-916F-04EA8D3CFB7A}" type="presParOf" srcId="{E1EB472C-6A1F-4170-892A-CCD3979A0503}" destId="{3560C25E-72B6-4792-AF98-B0D0BC6F8147}" srcOrd="1" destOrd="0" presId="urn:microsoft.com/office/officeart/2005/8/layout/hProcess10"/>
    <dgm:cxn modelId="{AEFFA307-5137-4890-91DD-8DDBA917EFE4}" type="presParOf" srcId="{E592F49E-8A85-4587-90AC-9135E8154EDD}" destId="{B12C3390-6B1C-40AE-9EB0-F9ACFA5799CA}" srcOrd="7" destOrd="0" presId="urn:microsoft.com/office/officeart/2005/8/layout/hProcess10"/>
    <dgm:cxn modelId="{EAC45625-FA2B-4232-A389-06EE6D46204B}" type="presParOf" srcId="{B12C3390-6B1C-40AE-9EB0-F9ACFA5799CA}" destId="{6A5AF823-C77B-4C91-A1E9-B4CEE665456D}" srcOrd="0" destOrd="0" presId="urn:microsoft.com/office/officeart/2005/8/layout/hProcess10"/>
    <dgm:cxn modelId="{4973A7F8-D146-4BBC-88B7-E29B3E660BCB}" type="presParOf" srcId="{E592F49E-8A85-4587-90AC-9135E8154EDD}" destId="{A15D77DD-69FF-4D31-8D7B-498CB83BDE30}" srcOrd="8" destOrd="0" presId="urn:microsoft.com/office/officeart/2005/8/layout/hProcess10"/>
    <dgm:cxn modelId="{A733AD6B-C6AF-43BF-A819-E0152910AC18}" type="presParOf" srcId="{A15D77DD-69FF-4D31-8D7B-498CB83BDE30}" destId="{65768B85-97C9-4796-BE6A-491D79959D24}" srcOrd="0" destOrd="0" presId="urn:microsoft.com/office/officeart/2005/8/layout/hProcess10"/>
    <dgm:cxn modelId="{D1E855C5-E251-41B9-8AFB-CC6A077DC764}" type="presParOf" srcId="{A15D77DD-69FF-4D31-8D7B-498CB83BDE30}" destId="{BFC5E91D-FA61-42DF-86E1-C8D00DEBC6E5}" srcOrd="1" destOrd="0" presId="urn:microsoft.com/office/officeart/2005/8/layout/hProcess10"/>
    <dgm:cxn modelId="{12ABA956-CEBA-4341-BA91-61D44E88412C}" type="presParOf" srcId="{E592F49E-8A85-4587-90AC-9135E8154EDD}" destId="{36B0B2EF-354A-4763-AB2D-5F2DC51EEC7C}" srcOrd="9" destOrd="0" presId="urn:microsoft.com/office/officeart/2005/8/layout/hProcess10"/>
    <dgm:cxn modelId="{609A13B7-6A9B-4AE1-9F56-191537E4F2AE}" type="presParOf" srcId="{36B0B2EF-354A-4763-AB2D-5F2DC51EEC7C}" destId="{0C8514AE-04F4-44FF-BF05-23F928494B22}" srcOrd="0" destOrd="0" presId="urn:microsoft.com/office/officeart/2005/8/layout/hProcess10"/>
    <dgm:cxn modelId="{E83D92B8-8FD8-4CDF-AE03-C397D7A2CBC6}" type="presParOf" srcId="{E592F49E-8A85-4587-90AC-9135E8154EDD}" destId="{B627D98A-A1C6-43FA-A5D2-A3473C716AC4}" srcOrd="10" destOrd="0" presId="urn:microsoft.com/office/officeart/2005/8/layout/hProcess10"/>
    <dgm:cxn modelId="{AF509B4D-56BC-4E57-96B7-D5D7044250F0}" type="presParOf" srcId="{B627D98A-A1C6-43FA-A5D2-A3473C716AC4}" destId="{A65D8E6C-4D1A-4CE1-A1AD-66AC60CD7DE9}" srcOrd="0" destOrd="0" presId="urn:microsoft.com/office/officeart/2005/8/layout/hProcess10"/>
    <dgm:cxn modelId="{4BEBACC0-283B-472D-BCC6-B20880B546B2}" type="presParOf" srcId="{B627D98A-A1C6-43FA-A5D2-A3473C716AC4}" destId="{72F4DC6E-9B92-4858-8CC7-33535A4833A8}" srcOrd="1" destOrd="0" presId="urn:microsoft.com/office/officeart/2005/8/layout/hProcess10"/>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6.xml><?xml version="1.0" encoding="utf-8"?>
<dgm:dataModel xmlns:dgm="http://schemas.openxmlformats.org/drawingml/2006/diagram" xmlns:a="http://schemas.openxmlformats.org/drawingml/2006/main">
  <dgm:ptLst>
    <dgm:pt modelId="{E6C7FD90-1FBC-4368-ADCB-1C361CBE9CB0}" type="doc">
      <dgm:prSet loTypeId="urn:microsoft.com/office/officeart/2005/8/layout/hProcess10" loCatId="picture" qsTypeId="urn:microsoft.com/office/officeart/2005/8/quickstyle/simple1" qsCatId="simple" csTypeId="urn:microsoft.com/office/officeart/2005/8/colors/accent5_4" csCatId="accent5" phldr="1"/>
      <dgm:spPr/>
      <dgm:t>
        <a:bodyPr/>
        <a:lstStyle/>
        <a:p>
          <a:endParaRPr lang="en-GB"/>
        </a:p>
      </dgm:t>
    </dgm:pt>
    <dgm:pt modelId="{9A01E565-E794-4322-8E50-7CA4C659E1BA}">
      <dgm:prSet phldrT="[Text]"/>
      <dgm:spPr/>
      <dgm:t>
        <a:bodyPr/>
        <a:lstStyle/>
        <a:p>
          <a:r>
            <a:rPr lang="en-GB" dirty="0"/>
            <a:t>Environment Setup </a:t>
          </a:r>
        </a:p>
      </dgm:t>
    </dgm:pt>
    <dgm:pt modelId="{57B32468-AE4B-4972-B911-449B3C79204F}" type="parTrans" cxnId="{CCE1322D-3D3D-450E-8FC0-D91C73A12FF9}">
      <dgm:prSet/>
      <dgm:spPr/>
      <dgm:t>
        <a:bodyPr/>
        <a:lstStyle/>
        <a:p>
          <a:endParaRPr lang="en-GB"/>
        </a:p>
      </dgm:t>
    </dgm:pt>
    <dgm:pt modelId="{394D81B8-8FA9-46A3-95EA-DA0960A8B523}" type="sibTrans" cxnId="{CCE1322D-3D3D-450E-8FC0-D91C73A12FF9}">
      <dgm:prSet/>
      <dgm:spPr/>
      <dgm:t>
        <a:bodyPr/>
        <a:lstStyle/>
        <a:p>
          <a:endParaRPr lang="en-GB"/>
        </a:p>
      </dgm:t>
    </dgm:pt>
    <dgm:pt modelId="{6922B729-8EF8-4F73-B119-515E994A8138}">
      <dgm:prSet phldrT="[Text]"/>
      <dgm:spPr/>
      <dgm:t>
        <a:bodyPr/>
        <a:lstStyle/>
        <a:p>
          <a:r>
            <a:rPr lang="en-GB" dirty="0"/>
            <a:t>Ros2 package tree and implementation</a:t>
          </a:r>
        </a:p>
      </dgm:t>
    </dgm:pt>
    <dgm:pt modelId="{7D8416FD-EFA0-4FAB-A9B3-BFD391CA281C}" type="parTrans" cxnId="{983B23E9-2C66-4E38-B840-FAE70BC9F16E}">
      <dgm:prSet/>
      <dgm:spPr/>
      <dgm:t>
        <a:bodyPr/>
        <a:lstStyle/>
        <a:p>
          <a:endParaRPr lang="en-GB"/>
        </a:p>
      </dgm:t>
    </dgm:pt>
    <dgm:pt modelId="{41BAB2C6-53ED-4AD3-8ABC-2E0FF11B9387}" type="sibTrans" cxnId="{983B23E9-2C66-4E38-B840-FAE70BC9F16E}">
      <dgm:prSet/>
      <dgm:spPr/>
      <dgm:t>
        <a:bodyPr/>
        <a:lstStyle/>
        <a:p>
          <a:endParaRPr lang="en-GB"/>
        </a:p>
      </dgm:t>
    </dgm:pt>
    <dgm:pt modelId="{1B5E2B1D-A081-490D-B57A-D784B8054728}">
      <dgm:prSet/>
      <dgm:spPr/>
      <dgm:t>
        <a:bodyPr/>
        <a:lstStyle/>
        <a:p>
          <a:r>
            <a:rPr lang="en-GB" dirty="0"/>
            <a:t>Ros2 OPCUA Bridge </a:t>
          </a:r>
        </a:p>
      </dgm:t>
    </dgm:pt>
    <dgm:pt modelId="{89129DE1-E5D8-4171-9E4C-900484FD12E6}" type="parTrans" cxnId="{B64FA62B-FE2A-4AD1-87CD-B2854C3EFE49}">
      <dgm:prSet/>
      <dgm:spPr/>
      <dgm:t>
        <a:bodyPr/>
        <a:lstStyle/>
        <a:p>
          <a:endParaRPr lang="en-GB"/>
        </a:p>
      </dgm:t>
    </dgm:pt>
    <dgm:pt modelId="{141188DF-F946-42A6-80E6-8E48EDE05F4C}" type="sibTrans" cxnId="{B64FA62B-FE2A-4AD1-87CD-B2854C3EFE49}">
      <dgm:prSet/>
      <dgm:spPr/>
      <dgm:t>
        <a:bodyPr/>
        <a:lstStyle/>
        <a:p>
          <a:endParaRPr lang="en-GB"/>
        </a:p>
      </dgm:t>
    </dgm:pt>
    <dgm:pt modelId="{521244CE-B89D-42C2-88A4-2815E809DE15}">
      <dgm:prSet/>
      <dgm:spPr/>
      <dgm:t>
        <a:bodyPr/>
        <a:lstStyle/>
        <a:p>
          <a:r>
            <a:rPr lang="en-GB" dirty="0"/>
            <a:t>OPCUA Server and Database</a:t>
          </a:r>
        </a:p>
      </dgm:t>
    </dgm:pt>
    <dgm:pt modelId="{923916AA-D647-4FFE-85EB-FEA06CE758DF}" type="parTrans" cxnId="{B36198ED-63DF-408A-A096-226832F694C4}">
      <dgm:prSet/>
      <dgm:spPr/>
      <dgm:t>
        <a:bodyPr/>
        <a:lstStyle/>
        <a:p>
          <a:endParaRPr lang="en-GB"/>
        </a:p>
      </dgm:t>
    </dgm:pt>
    <dgm:pt modelId="{1F788E0E-9A94-4D74-9EE4-189F286EDC70}" type="sibTrans" cxnId="{B36198ED-63DF-408A-A096-226832F694C4}">
      <dgm:prSet/>
      <dgm:spPr/>
      <dgm:t>
        <a:bodyPr/>
        <a:lstStyle/>
        <a:p>
          <a:endParaRPr lang="en-GB"/>
        </a:p>
      </dgm:t>
    </dgm:pt>
    <dgm:pt modelId="{BA83165D-54C0-4B86-9558-FB7F674D4186}">
      <dgm:prSet phldrT="[Text]"/>
      <dgm:spPr/>
      <dgm:t>
        <a:bodyPr/>
        <a:lstStyle/>
        <a:p>
          <a:r>
            <a:rPr lang="en-GB" dirty="0"/>
            <a:t>KukaVarProxy Experimental Hardware communication</a:t>
          </a:r>
        </a:p>
      </dgm:t>
    </dgm:pt>
    <dgm:pt modelId="{39F99759-AABF-4AC6-BF59-60EEFD9A4EAA}" type="parTrans" cxnId="{9CA3F8B2-7DB2-4B3E-BAC6-2BB4BD19D49E}">
      <dgm:prSet/>
      <dgm:spPr/>
      <dgm:t>
        <a:bodyPr/>
        <a:lstStyle/>
        <a:p>
          <a:endParaRPr lang="en-GB"/>
        </a:p>
      </dgm:t>
    </dgm:pt>
    <dgm:pt modelId="{2404C88B-1FCC-42AA-84FB-A84BF857E2C9}" type="sibTrans" cxnId="{9CA3F8B2-7DB2-4B3E-BAC6-2BB4BD19D49E}">
      <dgm:prSet/>
      <dgm:spPr/>
      <dgm:t>
        <a:bodyPr/>
        <a:lstStyle/>
        <a:p>
          <a:endParaRPr lang="en-GB"/>
        </a:p>
      </dgm:t>
    </dgm:pt>
    <dgm:pt modelId="{ED896C68-97C5-47E3-99F3-BD17ED6FAC9F}">
      <dgm:prSet/>
      <dgm:spPr/>
      <dgm:t>
        <a:bodyPr/>
        <a:lstStyle/>
        <a:p>
          <a:r>
            <a:rPr lang="en-GB" dirty="0"/>
            <a:t>Dashboard</a:t>
          </a:r>
        </a:p>
      </dgm:t>
    </dgm:pt>
    <dgm:pt modelId="{21937BDB-5600-446D-A200-DC333B5B6326}" type="parTrans" cxnId="{73FB00E7-359E-4782-8148-889A595C28F5}">
      <dgm:prSet/>
      <dgm:spPr/>
      <dgm:t>
        <a:bodyPr/>
        <a:lstStyle/>
        <a:p>
          <a:endParaRPr lang="en-GB"/>
        </a:p>
      </dgm:t>
    </dgm:pt>
    <dgm:pt modelId="{E5DB6222-E6FC-485F-9EF8-D77BD68EA678}" type="sibTrans" cxnId="{73FB00E7-359E-4782-8148-889A595C28F5}">
      <dgm:prSet/>
      <dgm:spPr/>
      <dgm:t>
        <a:bodyPr/>
        <a:lstStyle/>
        <a:p>
          <a:endParaRPr lang="en-GB"/>
        </a:p>
      </dgm:t>
    </dgm:pt>
    <dgm:pt modelId="{E592F49E-8A85-4587-90AC-9135E8154EDD}" type="pres">
      <dgm:prSet presAssocID="{E6C7FD90-1FBC-4368-ADCB-1C361CBE9CB0}" presName="Name0" presStyleCnt="0">
        <dgm:presLayoutVars>
          <dgm:dir/>
          <dgm:resizeHandles val="exact"/>
        </dgm:presLayoutVars>
      </dgm:prSet>
      <dgm:spPr/>
    </dgm:pt>
    <dgm:pt modelId="{BAEBE35E-56D9-4EE5-AF57-2C612274C904}" type="pres">
      <dgm:prSet presAssocID="{9A01E565-E794-4322-8E50-7CA4C659E1BA}" presName="composite" presStyleCnt="0"/>
      <dgm:spPr/>
    </dgm:pt>
    <dgm:pt modelId="{D4E3C2D1-66DA-4B07-A823-29CCF5141ADA}" type="pres">
      <dgm:prSet presAssocID="{9A01E565-E794-4322-8E50-7CA4C659E1BA}" presName="imagSh" presStyleLbl="bgImgPlace1" presStyleIdx="0" presStyleCnt="6" custLinFactNeighborX="2841" custLinFactNeighborY="-17280"/>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ompleted with solid fill"/>
        </a:ext>
      </dgm:extLst>
    </dgm:pt>
    <dgm:pt modelId="{670506A5-EBBF-4120-BC87-7D0E76677909}" type="pres">
      <dgm:prSet presAssocID="{9A01E565-E794-4322-8E50-7CA4C659E1BA}" presName="txNode" presStyleLbl="node1" presStyleIdx="0" presStyleCnt="6">
        <dgm:presLayoutVars>
          <dgm:bulletEnabled val="1"/>
        </dgm:presLayoutVars>
      </dgm:prSet>
      <dgm:spPr/>
    </dgm:pt>
    <dgm:pt modelId="{E1818948-61BD-4BE7-A26F-C52F1B053A7E}" type="pres">
      <dgm:prSet presAssocID="{394D81B8-8FA9-46A3-95EA-DA0960A8B523}" presName="sibTrans" presStyleLbl="sibTrans2D1" presStyleIdx="0" presStyleCnt="5"/>
      <dgm:spPr/>
    </dgm:pt>
    <dgm:pt modelId="{879E1D27-0E1F-4E63-BFF5-310CA56279E9}" type="pres">
      <dgm:prSet presAssocID="{394D81B8-8FA9-46A3-95EA-DA0960A8B523}" presName="connTx" presStyleLbl="sibTrans2D1" presStyleIdx="0" presStyleCnt="5"/>
      <dgm:spPr/>
    </dgm:pt>
    <dgm:pt modelId="{D11F605F-0ABE-4C22-AD67-0C29FE9CC714}" type="pres">
      <dgm:prSet presAssocID="{BA83165D-54C0-4B86-9558-FB7F674D4186}" presName="composite" presStyleCnt="0"/>
      <dgm:spPr/>
    </dgm:pt>
    <dgm:pt modelId="{5E8A5F29-416D-40DD-9BF7-86AEE254B92C}" type="pres">
      <dgm:prSet presAssocID="{BA83165D-54C0-4B86-9558-FB7F674D4186}" presName="imagSh" presStyleLbl="bgImgPlace1" presStyleIdx="1" presStyleCnt="6" custLinFactNeighborX="2841" custLinFactNeighborY="-17280"/>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Completed with solid fill"/>
        </a:ext>
      </dgm:extLst>
    </dgm:pt>
    <dgm:pt modelId="{E0D1A618-4D1A-49EE-9B90-43562D6ADCBE}" type="pres">
      <dgm:prSet presAssocID="{BA83165D-54C0-4B86-9558-FB7F674D4186}" presName="txNode" presStyleLbl="node1" presStyleIdx="1" presStyleCnt="6">
        <dgm:presLayoutVars>
          <dgm:bulletEnabled val="1"/>
        </dgm:presLayoutVars>
      </dgm:prSet>
      <dgm:spPr/>
    </dgm:pt>
    <dgm:pt modelId="{3A90C67D-3366-41C5-A589-87D3AEE533AA}" type="pres">
      <dgm:prSet presAssocID="{2404C88B-1FCC-42AA-84FB-A84BF857E2C9}" presName="sibTrans" presStyleLbl="sibTrans2D1" presStyleIdx="1" presStyleCnt="5"/>
      <dgm:spPr/>
    </dgm:pt>
    <dgm:pt modelId="{01DF7483-4A09-4D60-B3C1-9DA3CCEA7E04}" type="pres">
      <dgm:prSet presAssocID="{2404C88B-1FCC-42AA-84FB-A84BF857E2C9}" presName="connTx" presStyleLbl="sibTrans2D1" presStyleIdx="1" presStyleCnt="5"/>
      <dgm:spPr/>
    </dgm:pt>
    <dgm:pt modelId="{4303B0DC-3425-4AC1-AA57-7BBB68EB200A}" type="pres">
      <dgm:prSet presAssocID="{6922B729-8EF8-4F73-B119-515E994A8138}" presName="composite" presStyleCnt="0"/>
      <dgm:spPr/>
    </dgm:pt>
    <dgm:pt modelId="{29BD087F-4BDD-410B-8F6B-A28392306DFD}" type="pres">
      <dgm:prSet presAssocID="{6922B729-8EF8-4F73-B119-515E994A8138}" presName="imagSh" presStyleLbl="bgImgPlace1" presStyleIdx="2" presStyleCnt="6" custLinFactNeighborX="2841" custLinFactNeighborY="-17280"/>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List with solid fill"/>
        </a:ext>
      </dgm:extLst>
    </dgm:pt>
    <dgm:pt modelId="{F8A5DE2E-2CFE-4917-B9E7-006EA3EA8959}" type="pres">
      <dgm:prSet presAssocID="{6922B729-8EF8-4F73-B119-515E994A8138}" presName="txNode" presStyleLbl="node1" presStyleIdx="2" presStyleCnt="6">
        <dgm:presLayoutVars>
          <dgm:bulletEnabled val="1"/>
        </dgm:presLayoutVars>
      </dgm:prSet>
      <dgm:spPr/>
    </dgm:pt>
    <dgm:pt modelId="{BC21D377-472A-4869-9103-518980F8FF75}" type="pres">
      <dgm:prSet presAssocID="{41BAB2C6-53ED-4AD3-8ABC-2E0FF11B9387}" presName="sibTrans" presStyleLbl="sibTrans2D1" presStyleIdx="2" presStyleCnt="5"/>
      <dgm:spPr/>
    </dgm:pt>
    <dgm:pt modelId="{8E628735-7DA4-4612-B173-3EA1C3D231DA}" type="pres">
      <dgm:prSet presAssocID="{41BAB2C6-53ED-4AD3-8ABC-2E0FF11B9387}" presName="connTx" presStyleLbl="sibTrans2D1" presStyleIdx="2" presStyleCnt="5"/>
      <dgm:spPr/>
    </dgm:pt>
    <dgm:pt modelId="{E1EB472C-6A1F-4170-892A-CCD3979A0503}" type="pres">
      <dgm:prSet presAssocID="{1B5E2B1D-A081-490D-B57A-D784B8054728}" presName="composite" presStyleCnt="0"/>
      <dgm:spPr/>
    </dgm:pt>
    <dgm:pt modelId="{124A18C5-8FF4-4748-9920-323588793A4C}" type="pres">
      <dgm:prSet presAssocID="{1B5E2B1D-A081-490D-B57A-D784B8054728}" presName="imagSh" presStyleLbl="bgImgPlace1" presStyleIdx="3" presStyleCnt="6" custLinFactNeighborX="2841" custLinFactNeighborY="-17280"/>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List with solid fill"/>
        </a:ext>
      </dgm:extLst>
    </dgm:pt>
    <dgm:pt modelId="{3560C25E-72B6-4792-AF98-B0D0BC6F8147}" type="pres">
      <dgm:prSet presAssocID="{1B5E2B1D-A081-490D-B57A-D784B8054728}" presName="txNode" presStyleLbl="node1" presStyleIdx="3" presStyleCnt="6">
        <dgm:presLayoutVars>
          <dgm:bulletEnabled val="1"/>
        </dgm:presLayoutVars>
      </dgm:prSet>
      <dgm:spPr/>
    </dgm:pt>
    <dgm:pt modelId="{B12C3390-6B1C-40AE-9EB0-F9ACFA5799CA}" type="pres">
      <dgm:prSet presAssocID="{141188DF-F946-42A6-80E6-8E48EDE05F4C}" presName="sibTrans" presStyleLbl="sibTrans2D1" presStyleIdx="3" presStyleCnt="5"/>
      <dgm:spPr/>
    </dgm:pt>
    <dgm:pt modelId="{6A5AF823-C77B-4C91-A1E9-B4CEE665456D}" type="pres">
      <dgm:prSet presAssocID="{141188DF-F946-42A6-80E6-8E48EDE05F4C}" presName="connTx" presStyleLbl="sibTrans2D1" presStyleIdx="3" presStyleCnt="5"/>
      <dgm:spPr/>
    </dgm:pt>
    <dgm:pt modelId="{A15D77DD-69FF-4D31-8D7B-498CB83BDE30}" type="pres">
      <dgm:prSet presAssocID="{521244CE-B89D-42C2-88A4-2815E809DE15}" presName="composite" presStyleCnt="0"/>
      <dgm:spPr/>
    </dgm:pt>
    <dgm:pt modelId="{65768B85-97C9-4796-BE6A-491D79959D24}" type="pres">
      <dgm:prSet presAssocID="{521244CE-B89D-42C2-88A4-2815E809DE15}" presName="imagSh" presStyleLbl="bgImgPlace1" presStyleIdx="4" presStyleCnt="6" custLinFactNeighborX="2841" custLinFactNeighborY="-17280"/>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List with solid fill"/>
        </a:ext>
      </dgm:extLst>
    </dgm:pt>
    <dgm:pt modelId="{BFC5E91D-FA61-42DF-86E1-C8D00DEBC6E5}" type="pres">
      <dgm:prSet presAssocID="{521244CE-B89D-42C2-88A4-2815E809DE15}" presName="txNode" presStyleLbl="node1" presStyleIdx="4" presStyleCnt="6">
        <dgm:presLayoutVars>
          <dgm:bulletEnabled val="1"/>
        </dgm:presLayoutVars>
      </dgm:prSet>
      <dgm:spPr/>
    </dgm:pt>
    <dgm:pt modelId="{36B0B2EF-354A-4763-AB2D-5F2DC51EEC7C}" type="pres">
      <dgm:prSet presAssocID="{1F788E0E-9A94-4D74-9EE4-189F286EDC70}" presName="sibTrans" presStyleLbl="sibTrans2D1" presStyleIdx="4" presStyleCnt="5"/>
      <dgm:spPr/>
    </dgm:pt>
    <dgm:pt modelId="{0C8514AE-04F4-44FF-BF05-23F928494B22}" type="pres">
      <dgm:prSet presAssocID="{1F788E0E-9A94-4D74-9EE4-189F286EDC70}" presName="connTx" presStyleLbl="sibTrans2D1" presStyleIdx="4" presStyleCnt="5"/>
      <dgm:spPr/>
    </dgm:pt>
    <dgm:pt modelId="{B627D98A-A1C6-43FA-A5D2-A3473C716AC4}" type="pres">
      <dgm:prSet presAssocID="{ED896C68-97C5-47E3-99F3-BD17ED6FAC9F}" presName="composite" presStyleCnt="0"/>
      <dgm:spPr/>
    </dgm:pt>
    <dgm:pt modelId="{A65D8E6C-4D1A-4CE1-A1AD-66AC60CD7DE9}" type="pres">
      <dgm:prSet presAssocID="{ED896C68-97C5-47E3-99F3-BD17ED6FAC9F}" presName="imagSh" presStyleLbl="bgImgPlace1" presStyleIdx="5" presStyleCnt="6" custLinFactNeighborX="2841" custLinFactNeighborY="-17280"/>
      <dgm:spPr>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dgm:spPr>
      <dgm:extLst>
        <a:ext uri="{E40237B7-FDA0-4F09-8148-C483321AD2D9}">
          <dgm14:cNvPr xmlns:dgm14="http://schemas.microsoft.com/office/drawing/2010/diagram" id="0" name="" descr="List with solid fill"/>
        </a:ext>
      </dgm:extLst>
    </dgm:pt>
    <dgm:pt modelId="{72F4DC6E-9B92-4858-8CC7-33535A4833A8}" type="pres">
      <dgm:prSet presAssocID="{ED896C68-97C5-47E3-99F3-BD17ED6FAC9F}" presName="txNode" presStyleLbl="node1" presStyleIdx="5" presStyleCnt="6">
        <dgm:presLayoutVars>
          <dgm:bulletEnabled val="1"/>
        </dgm:presLayoutVars>
      </dgm:prSet>
      <dgm:spPr/>
    </dgm:pt>
  </dgm:ptLst>
  <dgm:cxnLst>
    <dgm:cxn modelId="{07551119-A766-4D60-99C1-C4C3C5D7E1DD}" type="presOf" srcId="{ED896C68-97C5-47E3-99F3-BD17ED6FAC9F}" destId="{72F4DC6E-9B92-4858-8CC7-33535A4833A8}" srcOrd="0" destOrd="0" presId="urn:microsoft.com/office/officeart/2005/8/layout/hProcess10"/>
    <dgm:cxn modelId="{7C190824-3D57-4479-912C-3511693BA2C5}" type="presOf" srcId="{394D81B8-8FA9-46A3-95EA-DA0960A8B523}" destId="{E1818948-61BD-4BE7-A26F-C52F1B053A7E}" srcOrd="0" destOrd="0" presId="urn:microsoft.com/office/officeart/2005/8/layout/hProcess10"/>
    <dgm:cxn modelId="{B64FA62B-FE2A-4AD1-87CD-B2854C3EFE49}" srcId="{E6C7FD90-1FBC-4368-ADCB-1C361CBE9CB0}" destId="{1B5E2B1D-A081-490D-B57A-D784B8054728}" srcOrd="3" destOrd="0" parTransId="{89129DE1-E5D8-4171-9E4C-900484FD12E6}" sibTransId="{141188DF-F946-42A6-80E6-8E48EDE05F4C}"/>
    <dgm:cxn modelId="{CCE1322D-3D3D-450E-8FC0-D91C73A12FF9}" srcId="{E6C7FD90-1FBC-4368-ADCB-1C361CBE9CB0}" destId="{9A01E565-E794-4322-8E50-7CA4C659E1BA}" srcOrd="0" destOrd="0" parTransId="{57B32468-AE4B-4972-B911-449B3C79204F}" sibTransId="{394D81B8-8FA9-46A3-95EA-DA0960A8B523}"/>
    <dgm:cxn modelId="{1682955F-D07D-4C7C-BE86-A915B25096C1}" type="presOf" srcId="{141188DF-F946-42A6-80E6-8E48EDE05F4C}" destId="{6A5AF823-C77B-4C91-A1E9-B4CEE665456D}" srcOrd="1" destOrd="0" presId="urn:microsoft.com/office/officeart/2005/8/layout/hProcess10"/>
    <dgm:cxn modelId="{A7AFB041-CA46-4241-8C1E-19ED9E98C277}" type="presOf" srcId="{BA83165D-54C0-4B86-9558-FB7F674D4186}" destId="{E0D1A618-4D1A-49EE-9B90-43562D6ADCBE}" srcOrd="0" destOrd="0" presId="urn:microsoft.com/office/officeart/2005/8/layout/hProcess10"/>
    <dgm:cxn modelId="{C3E7B163-E1C8-4600-A079-CF0146742BB3}" type="presOf" srcId="{9A01E565-E794-4322-8E50-7CA4C659E1BA}" destId="{670506A5-EBBF-4120-BC87-7D0E76677909}" srcOrd="0" destOrd="0" presId="urn:microsoft.com/office/officeart/2005/8/layout/hProcess10"/>
    <dgm:cxn modelId="{E2B9266F-3A3F-48BB-B30D-6F757CEF7638}" type="presOf" srcId="{41BAB2C6-53ED-4AD3-8ABC-2E0FF11B9387}" destId="{BC21D377-472A-4869-9103-518980F8FF75}" srcOrd="0" destOrd="0" presId="urn:microsoft.com/office/officeart/2005/8/layout/hProcess10"/>
    <dgm:cxn modelId="{FBEE1972-C5EA-441C-BB7B-22E7D295E20C}" type="presOf" srcId="{1F788E0E-9A94-4D74-9EE4-189F286EDC70}" destId="{36B0B2EF-354A-4763-AB2D-5F2DC51EEC7C}" srcOrd="0" destOrd="0" presId="urn:microsoft.com/office/officeart/2005/8/layout/hProcess10"/>
    <dgm:cxn modelId="{E0AEF254-6057-40D9-8FB6-1976A6318066}" type="presOf" srcId="{1F788E0E-9A94-4D74-9EE4-189F286EDC70}" destId="{0C8514AE-04F4-44FF-BF05-23F928494B22}" srcOrd="1" destOrd="0" presId="urn:microsoft.com/office/officeart/2005/8/layout/hProcess10"/>
    <dgm:cxn modelId="{D914E179-EB69-4F89-BFA2-93AC28C68FEE}" type="presOf" srcId="{1B5E2B1D-A081-490D-B57A-D784B8054728}" destId="{3560C25E-72B6-4792-AF98-B0D0BC6F8147}" srcOrd="0" destOrd="0" presId="urn:microsoft.com/office/officeart/2005/8/layout/hProcess10"/>
    <dgm:cxn modelId="{3744CE7D-6028-48F8-B575-3DD26CDCBE34}" type="presOf" srcId="{394D81B8-8FA9-46A3-95EA-DA0960A8B523}" destId="{879E1D27-0E1F-4E63-BFF5-310CA56279E9}" srcOrd="1" destOrd="0" presId="urn:microsoft.com/office/officeart/2005/8/layout/hProcess10"/>
    <dgm:cxn modelId="{FA5DD885-1429-4ED1-A593-A3A9D187C609}" type="presOf" srcId="{2404C88B-1FCC-42AA-84FB-A84BF857E2C9}" destId="{3A90C67D-3366-41C5-A589-87D3AEE533AA}" srcOrd="0" destOrd="0" presId="urn:microsoft.com/office/officeart/2005/8/layout/hProcess10"/>
    <dgm:cxn modelId="{19858E9A-78B0-44D3-AD6F-19F6155341EE}" type="presOf" srcId="{E6C7FD90-1FBC-4368-ADCB-1C361CBE9CB0}" destId="{E592F49E-8A85-4587-90AC-9135E8154EDD}" srcOrd="0" destOrd="0" presId="urn:microsoft.com/office/officeart/2005/8/layout/hProcess10"/>
    <dgm:cxn modelId="{80C85FAF-EC9D-45A7-9A83-10AECEA96D7F}" type="presOf" srcId="{41BAB2C6-53ED-4AD3-8ABC-2E0FF11B9387}" destId="{8E628735-7DA4-4612-B173-3EA1C3D231DA}" srcOrd="1" destOrd="0" presId="urn:microsoft.com/office/officeart/2005/8/layout/hProcess10"/>
    <dgm:cxn modelId="{9CA3F8B2-7DB2-4B3E-BAC6-2BB4BD19D49E}" srcId="{E6C7FD90-1FBC-4368-ADCB-1C361CBE9CB0}" destId="{BA83165D-54C0-4B86-9558-FB7F674D4186}" srcOrd="1" destOrd="0" parTransId="{39F99759-AABF-4AC6-BF59-60EEFD9A4EAA}" sibTransId="{2404C88B-1FCC-42AA-84FB-A84BF857E2C9}"/>
    <dgm:cxn modelId="{0EC4C8B9-3056-49E5-83D9-6F4693A77D68}" type="presOf" srcId="{521244CE-B89D-42C2-88A4-2815E809DE15}" destId="{BFC5E91D-FA61-42DF-86E1-C8D00DEBC6E5}" srcOrd="0" destOrd="0" presId="urn:microsoft.com/office/officeart/2005/8/layout/hProcess10"/>
    <dgm:cxn modelId="{A3CD37BA-216A-4475-83B6-84BAFBFF7807}" type="presOf" srcId="{2404C88B-1FCC-42AA-84FB-A84BF857E2C9}" destId="{01DF7483-4A09-4D60-B3C1-9DA3CCEA7E04}" srcOrd="1" destOrd="0" presId="urn:microsoft.com/office/officeart/2005/8/layout/hProcess10"/>
    <dgm:cxn modelId="{8D39ACE1-6AB3-4893-8695-B9315D2DC0A5}" type="presOf" srcId="{6922B729-8EF8-4F73-B119-515E994A8138}" destId="{F8A5DE2E-2CFE-4917-B9E7-006EA3EA8959}" srcOrd="0" destOrd="0" presId="urn:microsoft.com/office/officeart/2005/8/layout/hProcess10"/>
    <dgm:cxn modelId="{73FB00E7-359E-4782-8148-889A595C28F5}" srcId="{E6C7FD90-1FBC-4368-ADCB-1C361CBE9CB0}" destId="{ED896C68-97C5-47E3-99F3-BD17ED6FAC9F}" srcOrd="5" destOrd="0" parTransId="{21937BDB-5600-446D-A200-DC333B5B6326}" sibTransId="{E5DB6222-E6FC-485F-9EF8-D77BD68EA678}"/>
    <dgm:cxn modelId="{6C1396E8-5607-4353-8D1C-15AFB60CFA92}" type="presOf" srcId="{141188DF-F946-42A6-80E6-8E48EDE05F4C}" destId="{B12C3390-6B1C-40AE-9EB0-F9ACFA5799CA}" srcOrd="0" destOrd="0" presId="urn:microsoft.com/office/officeart/2005/8/layout/hProcess10"/>
    <dgm:cxn modelId="{983B23E9-2C66-4E38-B840-FAE70BC9F16E}" srcId="{E6C7FD90-1FBC-4368-ADCB-1C361CBE9CB0}" destId="{6922B729-8EF8-4F73-B119-515E994A8138}" srcOrd="2" destOrd="0" parTransId="{7D8416FD-EFA0-4FAB-A9B3-BFD391CA281C}" sibTransId="{41BAB2C6-53ED-4AD3-8ABC-2E0FF11B9387}"/>
    <dgm:cxn modelId="{B36198ED-63DF-408A-A096-226832F694C4}" srcId="{E6C7FD90-1FBC-4368-ADCB-1C361CBE9CB0}" destId="{521244CE-B89D-42C2-88A4-2815E809DE15}" srcOrd="4" destOrd="0" parTransId="{923916AA-D647-4FFE-85EB-FEA06CE758DF}" sibTransId="{1F788E0E-9A94-4D74-9EE4-189F286EDC70}"/>
    <dgm:cxn modelId="{D0DBA8D8-CD9C-46FF-8F20-2FD16C70124C}" type="presParOf" srcId="{E592F49E-8A85-4587-90AC-9135E8154EDD}" destId="{BAEBE35E-56D9-4EE5-AF57-2C612274C904}" srcOrd="0" destOrd="0" presId="urn:microsoft.com/office/officeart/2005/8/layout/hProcess10"/>
    <dgm:cxn modelId="{257007E1-B93D-4404-9AB9-811064C48BC4}" type="presParOf" srcId="{BAEBE35E-56D9-4EE5-AF57-2C612274C904}" destId="{D4E3C2D1-66DA-4B07-A823-29CCF5141ADA}" srcOrd="0" destOrd="0" presId="urn:microsoft.com/office/officeart/2005/8/layout/hProcess10"/>
    <dgm:cxn modelId="{92E4892A-F689-48F4-8ED8-36F93AB86D59}" type="presParOf" srcId="{BAEBE35E-56D9-4EE5-AF57-2C612274C904}" destId="{670506A5-EBBF-4120-BC87-7D0E76677909}" srcOrd="1" destOrd="0" presId="urn:microsoft.com/office/officeart/2005/8/layout/hProcess10"/>
    <dgm:cxn modelId="{6E4FB361-DDA2-4AA5-8578-9492E2F03940}" type="presParOf" srcId="{E592F49E-8A85-4587-90AC-9135E8154EDD}" destId="{E1818948-61BD-4BE7-A26F-C52F1B053A7E}" srcOrd="1" destOrd="0" presId="urn:microsoft.com/office/officeart/2005/8/layout/hProcess10"/>
    <dgm:cxn modelId="{81CA1A0D-4F95-4443-BDA3-E0A927522C80}" type="presParOf" srcId="{E1818948-61BD-4BE7-A26F-C52F1B053A7E}" destId="{879E1D27-0E1F-4E63-BFF5-310CA56279E9}" srcOrd="0" destOrd="0" presId="urn:microsoft.com/office/officeart/2005/8/layout/hProcess10"/>
    <dgm:cxn modelId="{390E4D69-40AA-404B-8E5E-FE326FEE93EE}" type="presParOf" srcId="{E592F49E-8A85-4587-90AC-9135E8154EDD}" destId="{D11F605F-0ABE-4C22-AD67-0C29FE9CC714}" srcOrd="2" destOrd="0" presId="urn:microsoft.com/office/officeart/2005/8/layout/hProcess10"/>
    <dgm:cxn modelId="{9F7EFF7C-2DBD-4BCD-8FDB-77C7AB4AA5FF}" type="presParOf" srcId="{D11F605F-0ABE-4C22-AD67-0C29FE9CC714}" destId="{5E8A5F29-416D-40DD-9BF7-86AEE254B92C}" srcOrd="0" destOrd="0" presId="urn:microsoft.com/office/officeart/2005/8/layout/hProcess10"/>
    <dgm:cxn modelId="{0FF8B03A-32BD-4F16-96D0-1C0A08683A51}" type="presParOf" srcId="{D11F605F-0ABE-4C22-AD67-0C29FE9CC714}" destId="{E0D1A618-4D1A-49EE-9B90-43562D6ADCBE}" srcOrd="1" destOrd="0" presId="urn:microsoft.com/office/officeart/2005/8/layout/hProcess10"/>
    <dgm:cxn modelId="{3B80C43E-5E18-43C1-A253-D3FE9B448EB7}" type="presParOf" srcId="{E592F49E-8A85-4587-90AC-9135E8154EDD}" destId="{3A90C67D-3366-41C5-A589-87D3AEE533AA}" srcOrd="3" destOrd="0" presId="urn:microsoft.com/office/officeart/2005/8/layout/hProcess10"/>
    <dgm:cxn modelId="{3B49ECA4-C6EC-47EC-A183-14E3113A743B}" type="presParOf" srcId="{3A90C67D-3366-41C5-A589-87D3AEE533AA}" destId="{01DF7483-4A09-4D60-B3C1-9DA3CCEA7E04}" srcOrd="0" destOrd="0" presId="urn:microsoft.com/office/officeart/2005/8/layout/hProcess10"/>
    <dgm:cxn modelId="{8272C39F-51D9-446A-81A1-6B7DDDA264AC}" type="presParOf" srcId="{E592F49E-8A85-4587-90AC-9135E8154EDD}" destId="{4303B0DC-3425-4AC1-AA57-7BBB68EB200A}" srcOrd="4" destOrd="0" presId="urn:microsoft.com/office/officeart/2005/8/layout/hProcess10"/>
    <dgm:cxn modelId="{6E82D43D-13EF-4D0F-A038-D47359EBB052}" type="presParOf" srcId="{4303B0DC-3425-4AC1-AA57-7BBB68EB200A}" destId="{29BD087F-4BDD-410B-8F6B-A28392306DFD}" srcOrd="0" destOrd="0" presId="urn:microsoft.com/office/officeart/2005/8/layout/hProcess10"/>
    <dgm:cxn modelId="{B2520A20-D68F-4F7A-B3C2-80E67714C51B}" type="presParOf" srcId="{4303B0DC-3425-4AC1-AA57-7BBB68EB200A}" destId="{F8A5DE2E-2CFE-4917-B9E7-006EA3EA8959}" srcOrd="1" destOrd="0" presId="urn:microsoft.com/office/officeart/2005/8/layout/hProcess10"/>
    <dgm:cxn modelId="{9F756967-0F64-4D9F-A170-F0AA21B3BF0E}" type="presParOf" srcId="{E592F49E-8A85-4587-90AC-9135E8154EDD}" destId="{BC21D377-472A-4869-9103-518980F8FF75}" srcOrd="5" destOrd="0" presId="urn:microsoft.com/office/officeart/2005/8/layout/hProcess10"/>
    <dgm:cxn modelId="{8FE7E456-E4F0-4129-B2D1-39FE22CE0998}" type="presParOf" srcId="{BC21D377-472A-4869-9103-518980F8FF75}" destId="{8E628735-7DA4-4612-B173-3EA1C3D231DA}" srcOrd="0" destOrd="0" presId="urn:microsoft.com/office/officeart/2005/8/layout/hProcess10"/>
    <dgm:cxn modelId="{A876B0DF-026A-4619-AD37-E6F75FEDCB11}" type="presParOf" srcId="{E592F49E-8A85-4587-90AC-9135E8154EDD}" destId="{E1EB472C-6A1F-4170-892A-CCD3979A0503}" srcOrd="6" destOrd="0" presId="urn:microsoft.com/office/officeart/2005/8/layout/hProcess10"/>
    <dgm:cxn modelId="{175C25D9-B697-495F-956F-C743D0F7753B}" type="presParOf" srcId="{E1EB472C-6A1F-4170-892A-CCD3979A0503}" destId="{124A18C5-8FF4-4748-9920-323588793A4C}" srcOrd="0" destOrd="0" presId="urn:microsoft.com/office/officeart/2005/8/layout/hProcess10"/>
    <dgm:cxn modelId="{E5374F08-D39E-4BD9-916F-04EA8D3CFB7A}" type="presParOf" srcId="{E1EB472C-6A1F-4170-892A-CCD3979A0503}" destId="{3560C25E-72B6-4792-AF98-B0D0BC6F8147}" srcOrd="1" destOrd="0" presId="urn:microsoft.com/office/officeart/2005/8/layout/hProcess10"/>
    <dgm:cxn modelId="{AEFFA307-5137-4890-91DD-8DDBA917EFE4}" type="presParOf" srcId="{E592F49E-8A85-4587-90AC-9135E8154EDD}" destId="{B12C3390-6B1C-40AE-9EB0-F9ACFA5799CA}" srcOrd="7" destOrd="0" presId="urn:microsoft.com/office/officeart/2005/8/layout/hProcess10"/>
    <dgm:cxn modelId="{EAC45625-FA2B-4232-A389-06EE6D46204B}" type="presParOf" srcId="{B12C3390-6B1C-40AE-9EB0-F9ACFA5799CA}" destId="{6A5AF823-C77B-4C91-A1E9-B4CEE665456D}" srcOrd="0" destOrd="0" presId="urn:microsoft.com/office/officeart/2005/8/layout/hProcess10"/>
    <dgm:cxn modelId="{4973A7F8-D146-4BBC-88B7-E29B3E660BCB}" type="presParOf" srcId="{E592F49E-8A85-4587-90AC-9135E8154EDD}" destId="{A15D77DD-69FF-4D31-8D7B-498CB83BDE30}" srcOrd="8" destOrd="0" presId="urn:microsoft.com/office/officeart/2005/8/layout/hProcess10"/>
    <dgm:cxn modelId="{A733AD6B-C6AF-43BF-A819-E0152910AC18}" type="presParOf" srcId="{A15D77DD-69FF-4D31-8D7B-498CB83BDE30}" destId="{65768B85-97C9-4796-BE6A-491D79959D24}" srcOrd="0" destOrd="0" presId="urn:microsoft.com/office/officeart/2005/8/layout/hProcess10"/>
    <dgm:cxn modelId="{D1E855C5-E251-41B9-8AFB-CC6A077DC764}" type="presParOf" srcId="{A15D77DD-69FF-4D31-8D7B-498CB83BDE30}" destId="{BFC5E91D-FA61-42DF-86E1-C8D00DEBC6E5}" srcOrd="1" destOrd="0" presId="urn:microsoft.com/office/officeart/2005/8/layout/hProcess10"/>
    <dgm:cxn modelId="{12ABA956-CEBA-4341-BA91-61D44E88412C}" type="presParOf" srcId="{E592F49E-8A85-4587-90AC-9135E8154EDD}" destId="{36B0B2EF-354A-4763-AB2D-5F2DC51EEC7C}" srcOrd="9" destOrd="0" presId="urn:microsoft.com/office/officeart/2005/8/layout/hProcess10"/>
    <dgm:cxn modelId="{609A13B7-6A9B-4AE1-9F56-191537E4F2AE}" type="presParOf" srcId="{36B0B2EF-354A-4763-AB2D-5F2DC51EEC7C}" destId="{0C8514AE-04F4-44FF-BF05-23F928494B22}" srcOrd="0" destOrd="0" presId="urn:microsoft.com/office/officeart/2005/8/layout/hProcess10"/>
    <dgm:cxn modelId="{E83D92B8-8FD8-4CDF-AE03-C397D7A2CBC6}" type="presParOf" srcId="{E592F49E-8A85-4587-90AC-9135E8154EDD}" destId="{B627D98A-A1C6-43FA-A5D2-A3473C716AC4}" srcOrd="10" destOrd="0" presId="urn:microsoft.com/office/officeart/2005/8/layout/hProcess10"/>
    <dgm:cxn modelId="{AF509B4D-56BC-4E57-96B7-D5D7044250F0}" type="presParOf" srcId="{B627D98A-A1C6-43FA-A5D2-A3473C716AC4}" destId="{A65D8E6C-4D1A-4CE1-A1AD-66AC60CD7DE9}" srcOrd="0" destOrd="0" presId="urn:microsoft.com/office/officeart/2005/8/layout/hProcess10"/>
    <dgm:cxn modelId="{4BEBACC0-283B-472D-BCC6-B20880B546B2}" type="presParOf" srcId="{B627D98A-A1C6-43FA-A5D2-A3473C716AC4}" destId="{72F4DC6E-9B92-4858-8CC7-33535A4833A8}" srcOrd="1" destOrd="0" presId="urn:microsoft.com/office/officeart/2005/8/layout/hProcess10"/>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7.xml><?xml version="1.0" encoding="utf-8"?>
<dgm:dataModel xmlns:dgm="http://schemas.openxmlformats.org/drawingml/2006/diagram" xmlns:a="http://schemas.openxmlformats.org/drawingml/2006/main">
  <dgm:ptLst>
    <dgm:pt modelId="{E6C7FD90-1FBC-4368-ADCB-1C361CBE9CB0}" type="doc">
      <dgm:prSet loTypeId="urn:microsoft.com/office/officeart/2005/8/layout/hProcess10" loCatId="picture" qsTypeId="urn:microsoft.com/office/officeart/2005/8/quickstyle/simple1" qsCatId="simple" csTypeId="urn:microsoft.com/office/officeart/2005/8/colors/accent5_4" csCatId="accent5" phldr="1"/>
      <dgm:spPr/>
      <dgm:t>
        <a:bodyPr/>
        <a:lstStyle/>
        <a:p>
          <a:endParaRPr lang="en-GB"/>
        </a:p>
      </dgm:t>
    </dgm:pt>
    <dgm:pt modelId="{9A01E565-E794-4322-8E50-7CA4C659E1BA}">
      <dgm:prSet phldrT="[Text]"/>
      <dgm:spPr/>
      <dgm:t>
        <a:bodyPr/>
        <a:lstStyle/>
        <a:p>
          <a:r>
            <a:rPr lang="en-GB" dirty="0"/>
            <a:t>Environment Setup </a:t>
          </a:r>
        </a:p>
      </dgm:t>
    </dgm:pt>
    <dgm:pt modelId="{57B32468-AE4B-4972-B911-449B3C79204F}" type="parTrans" cxnId="{CCE1322D-3D3D-450E-8FC0-D91C73A12FF9}">
      <dgm:prSet/>
      <dgm:spPr/>
      <dgm:t>
        <a:bodyPr/>
        <a:lstStyle/>
        <a:p>
          <a:endParaRPr lang="en-GB"/>
        </a:p>
      </dgm:t>
    </dgm:pt>
    <dgm:pt modelId="{394D81B8-8FA9-46A3-95EA-DA0960A8B523}" type="sibTrans" cxnId="{CCE1322D-3D3D-450E-8FC0-D91C73A12FF9}">
      <dgm:prSet/>
      <dgm:spPr/>
      <dgm:t>
        <a:bodyPr/>
        <a:lstStyle/>
        <a:p>
          <a:endParaRPr lang="en-GB"/>
        </a:p>
      </dgm:t>
    </dgm:pt>
    <dgm:pt modelId="{6922B729-8EF8-4F73-B119-515E994A8138}">
      <dgm:prSet phldrT="[Text]"/>
      <dgm:spPr/>
      <dgm:t>
        <a:bodyPr/>
        <a:lstStyle/>
        <a:p>
          <a:r>
            <a:rPr lang="en-GB" dirty="0"/>
            <a:t>Ros2 package tree and implementation</a:t>
          </a:r>
        </a:p>
      </dgm:t>
    </dgm:pt>
    <dgm:pt modelId="{7D8416FD-EFA0-4FAB-A9B3-BFD391CA281C}" type="parTrans" cxnId="{983B23E9-2C66-4E38-B840-FAE70BC9F16E}">
      <dgm:prSet/>
      <dgm:spPr/>
      <dgm:t>
        <a:bodyPr/>
        <a:lstStyle/>
        <a:p>
          <a:endParaRPr lang="en-GB"/>
        </a:p>
      </dgm:t>
    </dgm:pt>
    <dgm:pt modelId="{41BAB2C6-53ED-4AD3-8ABC-2E0FF11B9387}" type="sibTrans" cxnId="{983B23E9-2C66-4E38-B840-FAE70BC9F16E}">
      <dgm:prSet/>
      <dgm:spPr/>
      <dgm:t>
        <a:bodyPr/>
        <a:lstStyle/>
        <a:p>
          <a:endParaRPr lang="en-GB"/>
        </a:p>
      </dgm:t>
    </dgm:pt>
    <dgm:pt modelId="{1B5E2B1D-A081-490D-B57A-D784B8054728}">
      <dgm:prSet/>
      <dgm:spPr/>
      <dgm:t>
        <a:bodyPr/>
        <a:lstStyle/>
        <a:p>
          <a:r>
            <a:rPr lang="en-GB" dirty="0"/>
            <a:t>Ros2 OPCUA Bridge </a:t>
          </a:r>
        </a:p>
      </dgm:t>
    </dgm:pt>
    <dgm:pt modelId="{89129DE1-E5D8-4171-9E4C-900484FD12E6}" type="parTrans" cxnId="{B64FA62B-FE2A-4AD1-87CD-B2854C3EFE49}">
      <dgm:prSet/>
      <dgm:spPr/>
      <dgm:t>
        <a:bodyPr/>
        <a:lstStyle/>
        <a:p>
          <a:endParaRPr lang="en-GB"/>
        </a:p>
      </dgm:t>
    </dgm:pt>
    <dgm:pt modelId="{141188DF-F946-42A6-80E6-8E48EDE05F4C}" type="sibTrans" cxnId="{B64FA62B-FE2A-4AD1-87CD-B2854C3EFE49}">
      <dgm:prSet/>
      <dgm:spPr/>
      <dgm:t>
        <a:bodyPr/>
        <a:lstStyle/>
        <a:p>
          <a:endParaRPr lang="en-GB"/>
        </a:p>
      </dgm:t>
    </dgm:pt>
    <dgm:pt modelId="{521244CE-B89D-42C2-88A4-2815E809DE15}">
      <dgm:prSet/>
      <dgm:spPr/>
      <dgm:t>
        <a:bodyPr/>
        <a:lstStyle/>
        <a:p>
          <a:r>
            <a:rPr lang="en-GB" dirty="0"/>
            <a:t>OPCUA Server and Database</a:t>
          </a:r>
        </a:p>
      </dgm:t>
    </dgm:pt>
    <dgm:pt modelId="{923916AA-D647-4FFE-85EB-FEA06CE758DF}" type="parTrans" cxnId="{B36198ED-63DF-408A-A096-226832F694C4}">
      <dgm:prSet/>
      <dgm:spPr/>
      <dgm:t>
        <a:bodyPr/>
        <a:lstStyle/>
        <a:p>
          <a:endParaRPr lang="en-GB"/>
        </a:p>
      </dgm:t>
    </dgm:pt>
    <dgm:pt modelId="{1F788E0E-9A94-4D74-9EE4-189F286EDC70}" type="sibTrans" cxnId="{B36198ED-63DF-408A-A096-226832F694C4}">
      <dgm:prSet/>
      <dgm:spPr/>
      <dgm:t>
        <a:bodyPr/>
        <a:lstStyle/>
        <a:p>
          <a:endParaRPr lang="en-GB"/>
        </a:p>
      </dgm:t>
    </dgm:pt>
    <dgm:pt modelId="{BA83165D-54C0-4B86-9558-FB7F674D4186}">
      <dgm:prSet phldrT="[Text]"/>
      <dgm:spPr/>
      <dgm:t>
        <a:bodyPr/>
        <a:lstStyle/>
        <a:p>
          <a:r>
            <a:rPr lang="en-GB" dirty="0"/>
            <a:t>KukaVarProxy Experimental Hardware communication</a:t>
          </a:r>
        </a:p>
      </dgm:t>
    </dgm:pt>
    <dgm:pt modelId="{39F99759-AABF-4AC6-BF59-60EEFD9A4EAA}" type="parTrans" cxnId="{9CA3F8B2-7DB2-4B3E-BAC6-2BB4BD19D49E}">
      <dgm:prSet/>
      <dgm:spPr/>
      <dgm:t>
        <a:bodyPr/>
        <a:lstStyle/>
        <a:p>
          <a:endParaRPr lang="en-GB"/>
        </a:p>
      </dgm:t>
    </dgm:pt>
    <dgm:pt modelId="{2404C88B-1FCC-42AA-84FB-A84BF857E2C9}" type="sibTrans" cxnId="{9CA3F8B2-7DB2-4B3E-BAC6-2BB4BD19D49E}">
      <dgm:prSet/>
      <dgm:spPr/>
      <dgm:t>
        <a:bodyPr/>
        <a:lstStyle/>
        <a:p>
          <a:endParaRPr lang="en-GB"/>
        </a:p>
      </dgm:t>
    </dgm:pt>
    <dgm:pt modelId="{ED896C68-97C5-47E3-99F3-BD17ED6FAC9F}">
      <dgm:prSet/>
      <dgm:spPr/>
      <dgm:t>
        <a:bodyPr/>
        <a:lstStyle/>
        <a:p>
          <a:r>
            <a:rPr lang="en-GB" dirty="0"/>
            <a:t>Dashboard</a:t>
          </a:r>
        </a:p>
      </dgm:t>
    </dgm:pt>
    <dgm:pt modelId="{21937BDB-5600-446D-A200-DC333B5B6326}" type="parTrans" cxnId="{73FB00E7-359E-4782-8148-889A595C28F5}">
      <dgm:prSet/>
      <dgm:spPr/>
      <dgm:t>
        <a:bodyPr/>
        <a:lstStyle/>
        <a:p>
          <a:endParaRPr lang="en-GB"/>
        </a:p>
      </dgm:t>
    </dgm:pt>
    <dgm:pt modelId="{E5DB6222-E6FC-485F-9EF8-D77BD68EA678}" type="sibTrans" cxnId="{73FB00E7-359E-4782-8148-889A595C28F5}">
      <dgm:prSet/>
      <dgm:spPr/>
      <dgm:t>
        <a:bodyPr/>
        <a:lstStyle/>
        <a:p>
          <a:endParaRPr lang="en-GB"/>
        </a:p>
      </dgm:t>
    </dgm:pt>
    <dgm:pt modelId="{E592F49E-8A85-4587-90AC-9135E8154EDD}" type="pres">
      <dgm:prSet presAssocID="{E6C7FD90-1FBC-4368-ADCB-1C361CBE9CB0}" presName="Name0" presStyleCnt="0">
        <dgm:presLayoutVars>
          <dgm:dir/>
          <dgm:resizeHandles val="exact"/>
        </dgm:presLayoutVars>
      </dgm:prSet>
      <dgm:spPr/>
    </dgm:pt>
    <dgm:pt modelId="{BAEBE35E-56D9-4EE5-AF57-2C612274C904}" type="pres">
      <dgm:prSet presAssocID="{9A01E565-E794-4322-8E50-7CA4C659E1BA}" presName="composite" presStyleCnt="0"/>
      <dgm:spPr/>
    </dgm:pt>
    <dgm:pt modelId="{D4E3C2D1-66DA-4B07-A823-29CCF5141ADA}" type="pres">
      <dgm:prSet presAssocID="{9A01E565-E794-4322-8E50-7CA4C659E1BA}" presName="imagSh" presStyleLbl="bgImgPlace1" presStyleIdx="0" presStyleCnt="6" custLinFactNeighborX="2841" custLinFactNeighborY="-17280"/>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ompleted with solid fill"/>
        </a:ext>
      </dgm:extLst>
    </dgm:pt>
    <dgm:pt modelId="{670506A5-EBBF-4120-BC87-7D0E76677909}" type="pres">
      <dgm:prSet presAssocID="{9A01E565-E794-4322-8E50-7CA4C659E1BA}" presName="txNode" presStyleLbl="node1" presStyleIdx="0" presStyleCnt="6">
        <dgm:presLayoutVars>
          <dgm:bulletEnabled val="1"/>
        </dgm:presLayoutVars>
      </dgm:prSet>
      <dgm:spPr/>
    </dgm:pt>
    <dgm:pt modelId="{E1818948-61BD-4BE7-A26F-C52F1B053A7E}" type="pres">
      <dgm:prSet presAssocID="{394D81B8-8FA9-46A3-95EA-DA0960A8B523}" presName="sibTrans" presStyleLbl="sibTrans2D1" presStyleIdx="0" presStyleCnt="5"/>
      <dgm:spPr/>
    </dgm:pt>
    <dgm:pt modelId="{879E1D27-0E1F-4E63-BFF5-310CA56279E9}" type="pres">
      <dgm:prSet presAssocID="{394D81B8-8FA9-46A3-95EA-DA0960A8B523}" presName="connTx" presStyleLbl="sibTrans2D1" presStyleIdx="0" presStyleCnt="5"/>
      <dgm:spPr/>
    </dgm:pt>
    <dgm:pt modelId="{D11F605F-0ABE-4C22-AD67-0C29FE9CC714}" type="pres">
      <dgm:prSet presAssocID="{BA83165D-54C0-4B86-9558-FB7F674D4186}" presName="composite" presStyleCnt="0"/>
      <dgm:spPr/>
    </dgm:pt>
    <dgm:pt modelId="{5E8A5F29-416D-40DD-9BF7-86AEE254B92C}" type="pres">
      <dgm:prSet presAssocID="{BA83165D-54C0-4B86-9558-FB7F674D4186}" presName="imagSh" presStyleLbl="bgImgPlace1" presStyleIdx="1" presStyleCnt="6" custLinFactNeighborX="2841" custLinFactNeighborY="-17280"/>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Completed with solid fill"/>
        </a:ext>
      </dgm:extLst>
    </dgm:pt>
    <dgm:pt modelId="{E0D1A618-4D1A-49EE-9B90-43562D6ADCBE}" type="pres">
      <dgm:prSet presAssocID="{BA83165D-54C0-4B86-9558-FB7F674D4186}" presName="txNode" presStyleLbl="node1" presStyleIdx="1" presStyleCnt="6">
        <dgm:presLayoutVars>
          <dgm:bulletEnabled val="1"/>
        </dgm:presLayoutVars>
      </dgm:prSet>
      <dgm:spPr/>
    </dgm:pt>
    <dgm:pt modelId="{3A90C67D-3366-41C5-A589-87D3AEE533AA}" type="pres">
      <dgm:prSet presAssocID="{2404C88B-1FCC-42AA-84FB-A84BF857E2C9}" presName="sibTrans" presStyleLbl="sibTrans2D1" presStyleIdx="1" presStyleCnt="5"/>
      <dgm:spPr/>
    </dgm:pt>
    <dgm:pt modelId="{01DF7483-4A09-4D60-B3C1-9DA3CCEA7E04}" type="pres">
      <dgm:prSet presAssocID="{2404C88B-1FCC-42AA-84FB-A84BF857E2C9}" presName="connTx" presStyleLbl="sibTrans2D1" presStyleIdx="1" presStyleCnt="5"/>
      <dgm:spPr/>
    </dgm:pt>
    <dgm:pt modelId="{4303B0DC-3425-4AC1-AA57-7BBB68EB200A}" type="pres">
      <dgm:prSet presAssocID="{6922B729-8EF8-4F73-B119-515E994A8138}" presName="composite" presStyleCnt="0"/>
      <dgm:spPr/>
    </dgm:pt>
    <dgm:pt modelId="{29BD087F-4BDD-410B-8F6B-A28392306DFD}" type="pres">
      <dgm:prSet presAssocID="{6922B729-8EF8-4F73-B119-515E994A8138}" presName="imagSh" presStyleLbl="bgImgPlace1" presStyleIdx="2" presStyleCnt="6" custLinFactNeighborX="2841" custLinFactNeighborY="-17280"/>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List with solid fill"/>
        </a:ext>
      </dgm:extLst>
    </dgm:pt>
    <dgm:pt modelId="{F8A5DE2E-2CFE-4917-B9E7-006EA3EA8959}" type="pres">
      <dgm:prSet presAssocID="{6922B729-8EF8-4F73-B119-515E994A8138}" presName="txNode" presStyleLbl="node1" presStyleIdx="2" presStyleCnt="6">
        <dgm:presLayoutVars>
          <dgm:bulletEnabled val="1"/>
        </dgm:presLayoutVars>
      </dgm:prSet>
      <dgm:spPr/>
    </dgm:pt>
    <dgm:pt modelId="{BC21D377-472A-4869-9103-518980F8FF75}" type="pres">
      <dgm:prSet presAssocID="{41BAB2C6-53ED-4AD3-8ABC-2E0FF11B9387}" presName="sibTrans" presStyleLbl="sibTrans2D1" presStyleIdx="2" presStyleCnt="5"/>
      <dgm:spPr/>
    </dgm:pt>
    <dgm:pt modelId="{8E628735-7DA4-4612-B173-3EA1C3D231DA}" type="pres">
      <dgm:prSet presAssocID="{41BAB2C6-53ED-4AD3-8ABC-2E0FF11B9387}" presName="connTx" presStyleLbl="sibTrans2D1" presStyleIdx="2" presStyleCnt="5"/>
      <dgm:spPr/>
    </dgm:pt>
    <dgm:pt modelId="{E1EB472C-6A1F-4170-892A-CCD3979A0503}" type="pres">
      <dgm:prSet presAssocID="{1B5E2B1D-A081-490D-B57A-D784B8054728}" presName="composite" presStyleCnt="0"/>
      <dgm:spPr/>
    </dgm:pt>
    <dgm:pt modelId="{124A18C5-8FF4-4748-9920-323588793A4C}" type="pres">
      <dgm:prSet presAssocID="{1B5E2B1D-A081-490D-B57A-D784B8054728}" presName="imagSh" presStyleLbl="bgImgPlace1" presStyleIdx="3" presStyleCnt="6" custLinFactNeighborX="2841" custLinFactNeighborY="-17280"/>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List with solid fill"/>
        </a:ext>
      </dgm:extLst>
    </dgm:pt>
    <dgm:pt modelId="{3560C25E-72B6-4792-AF98-B0D0BC6F8147}" type="pres">
      <dgm:prSet presAssocID="{1B5E2B1D-A081-490D-B57A-D784B8054728}" presName="txNode" presStyleLbl="node1" presStyleIdx="3" presStyleCnt="6">
        <dgm:presLayoutVars>
          <dgm:bulletEnabled val="1"/>
        </dgm:presLayoutVars>
      </dgm:prSet>
      <dgm:spPr/>
    </dgm:pt>
    <dgm:pt modelId="{B12C3390-6B1C-40AE-9EB0-F9ACFA5799CA}" type="pres">
      <dgm:prSet presAssocID="{141188DF-F946-42A6-80E6-8E48EDE05F4C}" presName="sibTrans" presStyleLbl="sibTrans2D1" presStyleIdx="3" presStyleCnt="5"/>
      <dgm:spPr/>
    </dgm:pt>
    <dgm:pt modelId="{6A5AF823-C77B-4C91-A1E9-B4CEE665456D}" type="pres">
      <dgm:prSet presAssocID="{141188DF-F946-42A6-80E6-8E48EDE05F4C}" presName="connTx" presStyleLbl="sibTrans2D1" presStyleIdx="3" presStyleCnt="5"/>
      <dgm:spPr/>
    </dgm:pt>
    <dgm:pt modelId="{A15D77DD-69FF-4D31-8D7B-498CB83BDE30}" type="pres">
      <dgm:prSet presAssocID="{521244CE-B89D-42C2-88A4-2815E809DE15}" presName="composite" presStyleCnt="0"/>
      <dgm:spPr/>
    </dgm:pt>
    <dgm:pt modelId="{65768B85-97C9-4796-BE6A-491D79959D24}" type="pres">
      <dgm:prSet presAssocID="{521244CE-B89D-42C2-88A4-2815E809DE15}" presName="imagSh" presStyleLbl="bgImgPlace1" presStyleIdx="4" presStyleCnt="6" custLinFactNeighborX="2841" custLinFactNeighborY="-17280"/>
      <dgm:spPr>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List with solid fill"/>
        </a:ext>
      </dgm:extLst>
    </dgm:pt>
    <dgm:pt modelId="{BFC5E91D-FA61-42DF-86E1-C8D00DEBC6E5}" type="pres">
      <dgm:prSet presAssocID="{521244CE-B89D-42C2-88A4-2815E809DE15}" presName="txNode" presStyleLbl="node1" presStyleIdx="4" presStyleCnt="6">
        <dgm:presLayoutVars>
          <dgm:bulletEnabled val="1"/>
        </dgm:presLayoutVars>
      </dgm:prSet>
      <dgm:spPr/>
    </dgm:pt>
    <dgm:pt modelId="{36B0B2EF-354A-4763-AB2D-5F2DC51EEC7C}" type="pres">
      <dgm:prSet presAssocID="{1F788E0E-9A94-4D74-9EE4-189F286EDC70}" presName="sibTrans" presStyleLbl="sibTrans2D1" presStyleIdx="4" presStyleCnt="5"/>
      <dgm:spPr/>
    </dgm:pt>
    <dgm:pt modelId="{0C8514AE-04F4-44FF-BF05-23F928494B22}" type="pres">
      <dgm:prSet presAssocID="{1F788E0E-9A94-4D74-9EE4-189F286EDC70}" presName="connTx" presStyleLbl="sibTrans2D1" presStyleIdx="4" presStyleCnt="5"/>
      <dgm:spPr/>
    </dgm:pt>
    <dgm:pt modelId="{B627D98A-A1C6-43FA-A5D2-A3473C716AC4}" type="pres">
      <dgm:prSet presAssocID="{ED896C68-97C5-47E3-99F3-BD17ED6FAC9F}" presName="composite" presStyleCnt="0"/>
      <dgm:spPr/>
    </dgm:pt>
    <dgm:pt modelId="{A65D8E6C-4D1A-4CE1-A1AD-66AC60CD7DE9}" type="pres">
      <dgm:prSet presAssocID="{ED896C68-97C5-47E3-99F3-BD17ED6FAC9F}" presName="imagSh" presStyleLbl="bgImgPlace1" presStyleIdx="5" presStyleCnt="6" custLinFactNeighborX="2841" custLinFactNeighborY="-17280"/>
      <dgm:spPr>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dgm:spPr>
      <dgm:extLst>
        <a:ext uri="{E40237B7-FDA0-4F09-8148-C483321AD2D9}">
          <dgm14:cNvPr xmlns:dgm14="http://schemas.microsoft.com/office/drawing/2010/diagram" id="0" name="" descr="List with solid fill"/>
        </a:ext>
      </dgm:extLst>
    </dgm:pt>
    <dgm:pt modelId="{72F4DC6E-9B92-4858-8CC7-33535A4833A8}" type="pres">
      <dgm:prSet presAssocID="{ED896C68-97C5-47E3-99F3-BD17ED6FAC9F}" presName="txNode" presStyleLbl="node1" presStyleIdx="5" presStyleCnt="6">
        <dgm:presLayoutVars>
          <dgm:bulletEnabled val="1"/>
        </dgm:presLayoutVars>
      </dgm:prSet>
      <dgm:spPr/>
    </dgm:pt>
  </dgm:ptLst>
  <dgm:cxnLst>
    <dgm:cxn modelId="{07551119-A766-4D60-99C1-C4C3C5D7E1DD}" type="presOf" srcId="{ED896C68-97C5-47E3-99F3-BD17ED6FAC9F}" destId="{72F4DC6E-9B92-4858-8CC7-33535A4833A8}" srcOrd="0" destOrd="0" presId="urn:microsoft.com/office/officeart/2005/8/layout/hProcess10"/>
    <dgm:cxn modelId="{7C190824-3D57-4479-912C-3511693BA2C5}" type="presOf" srcId="{394D81B8-8FA9-46A3-95EA-DA0960A8B523}" destId="{E1818948-61BD-4BE7-A26F-C52F1B053A7E}" srcOrd="0" destOrd="0" presId="urn:microsoft.com/office/officeart/2005/8/layout/hProcess10"/>
    <dgm:cxn modelId="{B64FA62B-FE2A-4AD1-87CD-B2854C3EFE49}" srcId="{E6C7FD90-1FBC-4368-ADCB-1C361CBE9CB0}" destId="{1B5E2B1D-A081-490D-B57A-D784B8054728}" srcOrd="3" destOrd="0" parTransId="{89129DE1-E5D8-4171-9E4C-900484FD12E6}" sibTransId="{141188DF-F946-42A6-80E6-8E48EDE05F4C}"/>
    <dgm:cxn modelId="{CCE1322D-3D3D-450E-8FC0-D91C73A12FF9}" srcId="{E6C7FD90-1FBC-4368-ADCB-1C361CBE9CB0}" destId="{9A01E565-E794-4322-8E50-7CA4C659E1BA}" srcOrd="0" destOrd="0" parTransId="{57B32468-AE4B-4972-B911-449B3C79204F}" sibTransId="{394D81B8-8FA9-46A3-95EA-DA0960A8B523}"/>
    <dgm:cxn modelId="{1682955F-D07D-4C7C-BE86-A915B25096C1}" type="presOf" srcId="{141188DF-F946-42A6-80E6-8E48EDE05F4C}" destId="{6A5AF823-C77B-4C91-A1E9-B4CEE665456D}" srcOrd="1" destOrd="0" presId="urn:microsoft.com/office/officeart/2005/8/layout/hProcess10"/>
    <dgm:cxn modelId="{A7AFB041-CA46-4241-8C1E-19ED9E98C277}" type="presOf" srcId="{BA83165D-54C0-4B86-9558-FB7F674D4186}" destId="{E0D1A618-4D1A-49EE-9B90-43562D6ADCBE}" srcOrd="0" destOrd="0" presId="urn:microsoft.com/office/officeart/2005/8/layout/hProcess10"/>
    <dgm:cxn modelId="{C3E7B163-E1C8-4600-A079-CF0146742BB3}" type="presOf" srcId="{9A01E565-E794-4322-8E50-7CA4C659E1BA}" destId="{670506A5-EBBF-4120-BC87-7D0E76677909}" srcOrd="0" destOrd="0" presId="urn:microsoft.com/office/officeart/2005/8/layout/hProcess10"/>
    <dgm:cxn modelId="{E2B9266F-3A3F-48BB-B30D-6F757CEF7638}" type="presOf" srcId="{41BAB2C6-53ED-4AD3-8ABC-2E0FF11B9387}" destId="{BC21D377-472A-4869-9103-518980F8FF75}" srcOrd="0" destOrd="0" presId="urn:microsoft.com/office/officeart/2005/8/layout/hProcess10"/>
    <dgm:cxn modelId="{FBEE1972-C5EA-441C-BB7B-22E7D295E20C}" type="presOf" srcId="{1F788E0E-9A94-4D74-9EE4-189F286EDC70}" destId="{36B0B2EF-354A-4763-AB2D-5F2DC51EEC7C}" srcOrd="0" destOrd="0" presId="urn:microsoft.com/office/officeart/2005/8/layout/hProcess10"/>
    <dgm:cxn modelId="{E0AEF254-6057-40D9-8FB6-1976A6318066}" type="presOf" srcId="{1F788E0E-9A94-4D74-9EE4-189F286EDC70}" destId="{0C8514AE-04F4-44FF-BF05-23F928494B22}" srcOrd="1" destOrd="0" presId="urn:microsoft.com/office/officeart/2005/8/layout/hProcess10"/>
    <dgm:cxn modelId="{D914E179-EB69-4F89-BFA2-93AC28C68FEE}" type="presOf" srcId="{1B5E2B1D-A081-490D-B57A-D784B8054728}" destId="{3560C25E-72B6-4792-AF98-B0D0BC6F8147}" srcOrd="0" destOrd="0" presId="urn:microsoft.com/office/officeart/2005/8/layout/hProcess10"/>
    <dgm:cxn modelId="{3744CE7D-6028-48F8-B575-3DD26CDCBE34}" type="presOf" srcId="{394D81B8-8FA9-46A3-95EA-DA0960A8B523}" destId="{879E1D27-0E1F-4E63-BFF5-310CA56279E9}" srcOrd="1" destOrd="0" presId="urn:microsoft.com/office/officeart/2005/8/layout/hProcess10"/>
    <dgm:cxn modelId="{FA5DD885-1429-4ED1-A593-A3A9D187C609}" type="presOf" srcId="{2404C88B-1FCC-42AA-84FB-A84BF857E2C9}" destId="{3A90C67D-3366-41C5-A589-87D3AEE533AA}" srcOrd="0" destOrd="0" presId="urn:microsoft.com/office/officeart/2005/8/layout/hProcess10"/>
    <dgm:cxn modelId="{19858E9A-78B0-44D3-AD6F-19F6155341EE}" type="presOf" srcId="{E6C7FD90-1FBC-4368-ADCB-1C361CBE9CB0}" destId="{E592F49E-8A85-4587-90AC-9135E8154EDD}" srcOrd="0" destOrd="0" presId="urn:microsoft.com/office/officeart/2005/8/layout/hProcess10"/>
    <dgm:cxn modelId="{80C85FAF-EC9D-45A7-9A83-10AECEA96D7F}" type="presOf" srcId="{41BAB2C6-53ED-4AD3-8ABC-2E0FF11B9387}" destId="{8E628735-7DA4-4612-B173-3EA1C3D231DA}" srcOrd="1" destOrd="0" presId="urn:microsoft.com/office/officeart/2005/8/layout/hProcess10"/>
    <dgm:cxn modelId="{9CA3F8B2-7DB2-4B3E-BAC6-2BB4BD19D49E}" srcId="{E6C7FD90-1FBC-4368-ADCB-1C361CBE9CB0}" destId="{BA83165D-54C0-4B86-9558-FB7F674D4186}" srcOrd="1" destOrd="0" parTransId="{39F99759-AABF-4AC6-BF59-60EEFD9A4EAA}" sibTransId="{2404C88B-1FCC-42AA-84FB-A84BF857E2C9}"/>
    <dgm:cxn modelId="{0EC4C8B9-3056-49E5-83D9-6F4693A77D68}" type="presOf" srcId="{521244CE-B89D-42C2-88A4-2815E809DE15}" destId="{BFC5E91D-FA61-42DF-86E1-C8D00DEBC6E5}" srcOrd="0" destOrd="0" presId="urn:microsoft.com/office/officeart/2005/8/layout/hProcess10"/>
    <dgm:cxn modelId="{A3CD37BA-216A-4475-83B6-84BAFBFF7807}" type="presOf" srcId="{2404C88B-1FCC-42AA-84FB-A84BF857E2C9}" destId="{01DF7483-4A09-4D60-B3C1-9DA3CCEA7E04}" srcOrd="1" destOrd="0" presId="urn:microsoft.com/office/officeart/2005/8/layout/hProcess10"/>
    <dgm:cxn modelId="{8D39ACE1-6AB3-4893-8695-B9315D2DC0A5}" type="presOf" srcId="{6922B729-8EF8-4F73-B119-515E994A8138}" destId="{F8A5DE2E-2CFE-4917-B9E7-006EA3EA8959}" srcOrd="0" destOrd="0" presId="urn:microsoft.com/office/officeart/2005/8/layout/hProcess10"/>
    <dgm:cxn modelId="{73FB00E7-359E-4782-8148-889A595C28F5}" srcId="{E6C7FD90-1FBC-4368-ADCB-1C361CBE9CB0}" destId="{ED896C68-97C5-47E3-99F3-BD17ED6FAC9F}" srcOrd="5" destOrd="0" parTransId="{21937BDB-5600-446D-A200-DC333B5B6326}" sibTransId="{E5DB6222-E6FC-485F-9EF8-D77BD68EA678}"/>
    <dgm:cxn modelId="{6C1396E8-5607-4353-8D1C-15AFB60CFA92}" type="presOf" srcId="{141188DF-F946-42A6-80E6-8E48EDE05F4C}" destId="{B12C3390-6B1C-40AE-9EB0-F9ACFA5799CA}" srcOrd="0" destOrd="0" presId="urn:microsoft.com/office/officeart/2005/8/layout/hProcess10"/>
    <dgm:cxn modelId="{983B23E9-2C66-4E38-B840-FAE70BC9F16E}" srcId="{E6C7FD90-1FBC-4368-ADCB-1C361CBE9CB0}" destId="{6922B729-8EF8-4F73-B119-515E994A8138}" srcOrd="2" destOrd="0" parTransId="{7D8416FD-EFA0-4FAB-A9B3-BFD391CA281C}" sibTransId="{41BAB2C6-53ED-4AD3-8ABC-2E0FF11B9387}"/>
    <dgm:cxn modelId="{B36198ED-63DF-408A-A096-226832F694C4}" srcId="{E6C7FD90-1FBC-4368-ADCB-1C361CBE9CB0}" destId="{521244CE-B89D-42C2-88A4-2815E809DE15}" srcOrd="4" destOrd="0" parTransId="{923916AA-D647-4FFE-85EB-FEA06CE758DF}" sibTransId="{1F788E0E-9A94-4D74-9EE4-189F286EDC70}"/>
    <dgm:cxn modelId="{D0DBA8D8-CD9C-46FF-8F20-2FD16C70124C}" type="presParOf" srcId="{E592F49E-8A85-4587-90AC-9135E8154EDD}" destId="{BAEBE35E-56D9-4EE5-AF57-2C612274C904}" srcOrd="0" destOrd="0" presId="urn:microsoft.com/office/officeart/2005/8/layout/hProcess10"/>
    <dgm:cxn modelId="{257007E1-B93D-4404-9AB9-811064C48BC4}" type="presParOf" srcId="{BAEBE35E-56D9-4EE5-AF57-2C612274C904}" destId="{D4E3C2D1-66DA-4B07-A823-29CCF5141ADA}" srcOrd="0" destOrd="0" presId="urn:microsoft.com/office/officeart/2005/8/layout/hProcess10"/>
    <dgm:cxn modelId="{92E4892A-F689-48F4-8ED8-36F93AB86D59}" type="presParOf" srcId="{BAEBE35E-56D9-4EE5-AF57-2C612274C904}" destId="{670506A5-EBBF-4120-BC87-7D0E76677909}" srcOrd="1" destOrd="0" presId="urn:microsoft.com/office/officeart/2005/8/layout/hProcess10"/>
    <dgm:cxn modelId="{6E4FB361-DDA2-4AA5-8578-9492E2F03940}" type="presParOf" srcId="{E592F49E-8A85-4587-90AC-9135E8154EDD}" destId="{E1818948-61BD-4BE7-A26F-C52F1B053A7E}" srcOrd="1" destOrd="0" presId="urn:microsoft.com/office/officeart/2005/8/layout/hProcess10"/>
    <dgm:cxn modelId="{81CA1A0D-4F95-4443-BDA3-E0A927522C80}" type="presParOf" srcId="{E1818948-61BD-4BE7-A26F-C52F1B053A7E}" destId="{879E1D27-0E1F-4E63-BFF5-310CA56279E9}" srcOrd="0" destOrd="0" presId="urn:microsoft.com/office/officeart/2005/8/layout/hProcess10"/>
    <dgm:cxn modelId="{390E4D69-40AA-404B-8E5E-FE326FEE93EE}" type="presParOf" srcId="{E592F49E-8A85-4587-90AC-9135E8154EDD}" destId="{D11F605F-0ABE-4C22-AD67-0C29FE9CC714}" srcOrd="2" destOrd="0" presId="urn:microsoft.com/office/officeart/2005/8/layout/hProcess10"/>
    <dgm:cxn modelId="{9F7EFF7C-2DBD-4BCD-8FDB-77C7AB4AA5FF}" type="presParOf" srcId="{D11F605F-0ABE-4C22-AD67-0C29FE9CC714}" destId="{5E8A5F29-416D-40DD-9BF7-86AEE254B92C}" srcOrd="0" destOrd="0" presId="urn:microsoft.com/office/officeart/2005/8/layout/hProcess10"/>
    <dgm:cxn modelId="{0FF8B03A-32BD-4F16-96D0-1C0A08683A51}" type="presParOf" srcId="{D11F605F-0ABE-4C22-AD67-0C29FE9CC714}" destId="{E0D1A618-4D1A-49EE-9B90-43562D6ADCBE}" srcOrd="1" destOrd="0" presId="urn:microsoft.com/office/officeart/2005/8/layout/hProcess10"/>
    <dgm:cxn modelId="{3B80C43E-5E18-43C1-A253-D3FE9B448EB7}" type="presParOf" srcId="{E592F49E-8A85-4587-90AC-9135E8154EDD}" destId="{3A90C67D-3366-41C5-A589-87D3AEE533AA}" srcOrd="3" destOrd="0" presId="urn:microsoft.com/office/officeart/2005/8/layout/hProcess10"/>
    <dgm:cxn modelId="{3B49ECA4-C6EC-47EC-A183-14E3113A743B}" type="presParOf" srcId="{3A90C67D-3366-41C5-A589-87D3AEE533AA}" destId="{01DF7483-4A09-4D60-B3C1-9DA3CCEA7E04}" srcOrd="0" destOrd="0" presId="urn:microsoft.com/office/officeart/2005/8/layout/hProcess10"/>
    <dgm:cxn modelId="{8272C39F-51D9-446A-81A1-6B7DDDA264AC}" type="presParOf" srcId="{E592F49E-8A85-4587-90AC-9135E8154EDD}" destId="{4303B0DC-3425-4AC1-AA57-7BBB68EB200A}" srcOrd="4" destOrd="0" presId="urn:microsoft.com/office/officeart/2005/8/layout/hProcess10"/>
    <dgm:cxn modelId="{6E82D43D-13EF-4D0F-A038-D47359EBB052}" type="presParOf" srcId="{4303B0DC-3425-4AC1-AA57-7BBB68EB200A}" destId="{29BD087F-4BDD-410B-8F6B-A28392306DFD}" srcOrd="0" destOrd="0" presId="urn:microsoft.com/office/officeart/2005/8/layout/hProcess10"/>
    <dgm:cxn modelId="{B2520A20-D68F-4F7A-B3C2-80E67714C51B}" type="presParOf" srcId="{4303B0DC-3425-4AC1-AA57-7BBB68EB200A}" destId="{F8A5DE2E-2CFE-4917-B9E7-006EA3EA8959}" srcOrd="1" destOrd="0" presId="urn:microsoft.com/office/officeart/2005/8/layout/hProcess10"/>
    <dgm:cxn modelId="{9F756967-0F64-4D9F-A170-F0AA21B3BF0E}" type="presParOf" srcId="{E592F49E-8A85-4587-90AC-9135E8154EDD}" destId="{BC21D377-472A-4869-9103-518980F8FF75}" srcOrd="5" destOrd="0" presId="urn:microsoft.com/office/officeart/2005/8/layout/hProcess10"/>
    <dgm:cxn modelId="{8FE7E456-E4F0-4129-B2D1-39FE22CE0998}" type="presParOf" srcId="{BC21D377-472A-4869-9103-518980F8FF75}" destId="{8E628735-7DA4-4612-B173-3EA1C3D231DA}" srcOrd="0" destOrd="0" presId="urn:microsoft.com/office/officeart/2005/8/layout/hProcess10"/>
    <dgm:cxn modelId="{A876B0DF-026A-4619-AD37-E6F75FEDCB11}" type="presParOf" srcId="{E592F49E-8A85-4587-90AC-9135E8154EDD}" destId="{E1EB472C-6A1F-4170-892A-CCD3979A0503}" srcOrd="6" destOrd="0" presId="urn:microsoft.com/office/officeart/2005/8/layout/hProcess10"/>
    <dgm:cxn modelId="{175C25D9-B697-495F-956F-C743D0F7753B}" type="presParOf" srcId="{E1EB472C-6A1F-4170-892A-CCD3979A0503}" destId="{124A18C5-8FF4-4748-9920-323588793A4C}" srcOrd="0" destOrd="0" presId="urn:microsoft.com/office/officeart/2005/8/layout/hProcess10"/>
    <dgm:cxn modelId="{E5374F08-D39E-4BD9-916F-04EA8D3CFB7A}" type="presParOf" srcId="{E1EB472C-6A1F-4170-892A-CCD3979A0503}" destId="{3560C25E-72B6-4792-AF98-B0D0BC6F8147}" srcOrd="1" destOrd="0" presId="urn:microsoft.com/office/officeart/2005/8/layout/hProcess10"/>
    <dgm:cxn modelId="{AEFFA307-5137-4890-91DD-8DDBA917EFE4}" type="presParOf" srcId="{E592F49E-8A85-4587-90AC-9135E8154EDD}" destId="{B12C3390-6B1C-40AE-9EB0-F9ACFA5799CA}" srcOrd="7" destOrd="0" presId="urn:microsoft.com/office/officeart/2005/8/layout/hProcess10"/>
    <dgm:cxn modelId="{EAC45625-FA2B-4232-A389-06EE6D46204B}" type="presParOf" srcId="{B12C3390-6B1C-40AE-9EB0-F9ACFA5799CA}" destId="{6A5AF823-C77B-4C91-A1E9-B4CEE665456D}" srcOrd="0" destOrd="0" presId="urn:microsoft.com/office/officeart/2005/8/layout/hProcess10"/>
    <dgm:cxn modelId="{4973A7F8-D146-4BBC-88B7-E29B3E660BCB}" type="presParOf" srcId="{E592F49E-8A85-4587-90AC-9135E8154EDD}" destId="{A15D77DD-69FF-4D31-8D7B-498CB83BDE30}" srcOrd="8" destOrd="0" presId="urn:microsoft.com/office/officeart/2005/8/layout/hProcess10"/>
    <dgm:cxn modelId="{A733AD6B-C6AF-43BF-A819-E0152910AC18}" type="presParOf" srcId="{A15D77DD-69FF-4D31-8D7B-498CB83BDE30}" destId="{65768B85-97C9-4796-BE6A-491D79959D24}" srcOrd="0" destOrd="0" presId="urn:microsoft.com/office/officeart/2005/8/layout/hProcess10"/>
    <dgm:cxn modelId="{D1E855C5-E251-41B9-8AFB-CC6A077DC764}" type="presParOf" srcId="{A15D77DD-69FF-4D31-8D7B-498CB83BDE30}" destId="{BFC5E91D-FA61-42DF-86E1-C8D00DEBC6E5}" srcOrd="1" destOrd="0" presId="urn:microsoft.com/office/officeart/2005/8/layout/hProcess10"/>
    <dgm:cxn modelId="{12ABA956-CEBA-4341-BA91-61D44E88412C}" type="presParOf" srcId="{E592F49E-8A85-4587-90AC-9135E8154EDD}" destId="{36B0B2EF-354A-4763-AB2D-5F2DC51EEC7C}" srcOrd="9" destOrd="0" presId="urn:microsoft.com/office/officeart/2005/8/layout/hProcess10"/>
    <dgm:cxn modelId="{609A13B7-6A9B-4AE1-9F56-191537E4F2AE}" type="presParOf" srcId="{36B0B2EF-354A-4763-AB2D-5F2DC51EEC7C}" destId="{0C8514AE-04F4-44FF-BF05-23F928494B22}" srcOrd="0" destOrd="0" presId="urn:microsoft.com/office/officeart/2005/8/layout/hProcess10"/>
    <dgm:cxn modelId="{E83D92B8-8FD8-4CDF-AE03-C397D7A2CBC6}" type="presParOf" srcId="{E592F49E-8A85-4587-90AC-9135E8154EDD}" destId="{B627D98A-A1C6-43FA-A5D2-A3473C716AC4}" srcOrd="10" destOrd="0" presId="urn:microsoft.com/office/officeart/2005/8/layout/hProcess10"/>
    <dgm:cxn modelId="{AF509B4D-56BC-4E57-96B7-D5D7044250F0}" type="presParOf" srcId="{B627D98A-A1C6-43FA-A5D2-A3473C716AC4}" destId="{A65D8E6C-4D1A-4CE1-A1AD-66AC60CD7DE9}" srcOrd="0" destOrd="0" presId="urn:microsoft.com/office/officeart/2005/8/layout/hProcess10"/>
    <dgm:cxn modelId="{4BEBACC0-283B-472D-BCC6-B20880B546B2}" type="presParOf" srcId="{B627D98A-A1C6-43FA-A5D2-A3473C716AC4}" destId="{72F4DC6E-9B92-4858-8CC7-33535A4833A8}" srcOrd="1" destOrd="0" presId="urn:microsoft.com/office/officeart/2005/8/layout/hProcess10"/>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E3C2D1-66DA-4B07-A823-29CCF5141ADA}">
      <dsp:nvSpPr>
        <dsp:cNvPr id="0" name=""/>
        <dsp:cNvSpPr/>
      </dsp:nvSpPr>
      <dsp:spPr>
        <a:xfrm>
          <a:off x="38660" y="1341308"/>
          <a:ext cx="1259930" cy="1259930"/>
        </a:xfrm>
        <a:prstGeom prst="roundRect">
          <a:avLst>
            <a:gd name="adj" fmla="val 10000"/>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0506A5-EBBF-4120-BC87-7D0E76677909}">
      <dsp:nvSpPr>
        <dsp:cNvPr id="0" name=""/>
        <dsp:cNvSpPr/>
      </dsp:nvSpPr>
      <dsp:spPr>
        <a:xfrm>
          <a:off x="207970" y="2314983"/>
          <a:ext cx="1259930" cy="1259930"/>
        </a:xfrm>
        <a:prstGeom prst="roundRect">
          <a:avLst>
            <a:gd name="adj" fmla="val 10000"/>
          </a:avLst>
        </a:prstGeom>
        <a:solidFill>
          <a:schemeClr val="accent5">
            <a:shade val="5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Environment Setup </a:t>
          </a:r>
        </a:p>
      </dsp:txBody>
      <dsp:txXfrm>
        <a:off x="244872" y="2351885"/>
        <a:ext cx="1186126" cy="1186126"/>
      </dsp:txXfrm>
    </dsp:sp>
    <dsp:sp modelId="{E1818948-61BD-4BE7-A26F-C52F1B053A7E}">
      <dsp:nvSpPr>
        <dsp:cNvPr id="0" name=""/>
        <dsp:cNvSpPr/>
      </dsp:nvSpPr>
      <dsp:spPr>
        <a:xfrm>
          <a:off x="1541281" y="1819902"/>
          <a:ext cx="242690" cy="302743"/>
        </a:xfrm>
        <a:prstGeom prst="rightArrow">
          <a:avLst>
            <a:gd name="adj1" fmla="val 60000"/>
            <a:gd name="adj2" fmla="val 50000"/>
          </a:avLst>
        </a:prstGeom>
        <a:solidFill>
          <a:schemeClr val="accent5">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1541281" y="1880451"/>
        <a:ext cx="169883" cy="181645"/>
      </dsp:txXfrm>
    </dsp:sp>
    <dsp:sp modelId="{5E8A5F29-416D-40DD-9BF7-86AEE254B92C}">
      <dsp:nvSpPr>
        <dsp:cNvPr id="0" name=""/>
        <dsp:cNvSpPr/>
      </dsp:nvSpPr>
      <dsp:spPr>
        <a:xfrm>
          <a:off x="1991992" y="1341308"/>
          <a:ext cx="1259930" cy="1259930"/>
        </a:xfrm>
        <a:prstGeom prst="roundRect">
          <a:avLst>
            <a:gd name="adj" fmla="val 10000"/>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D1A618-4D1A-49EE-9B90-43562D6ADCBE}">
      <dsp:nvSpPr>
        <dsp:cNvPr id="0" name=""/>
        <dsp:cNvSpPr/>
      </dsp:nvSpPr>
      <dsp:spPr>
        <a:xfrm>
          <a:off x="2161302"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KukaVarProxy Experimental Hardware communication</a:t>
          </a:r>
        </a:p>
      </dsp:txBody>
      <dsp:txXfrm>
        <a:off x="2198204" y="2351885"/>
        <a:ext cx="1186126" cy="1186126"/>
      </dsp:txXfrm>
    </dsp:sp>
    <dsp:sp modelId="{3A90C67D-3366-41C5-A589-87D3AEE533AA}">
      <dsp:nvSpPr>
        <dsp:cNvPr id="0" name=""/>
        <dsp:cNvSpPr/>
      </dsp:nvSpPr>
      <dsp:spPr>
        <a:xfrm>
          <a:off x="3494613"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3494613" y="1880451"/>
        <a:ext cx="169883" cy="181645"/>
      </dsp:txXfrm>
    </dsp:sp>
    <dsp:sp modelId="{29BD087F-4BDD-410B-8F6B-A28392306DFD}">
      <dsp:nvSpPr>
        <dsp:cNvPr id="0" name=""/>
        <dsp:cNvSpPr/>
      </dsp:nvSpPr>
      <dsp:spPr>
        <a:xfrm>
          <a:off x="3945324" y="1341308"/>
          <a:ext cx="1259930" cy="1259930"/>
        </a:xfrm>
        <a:prstGeom prst="roundRect">
          <a:avLst>
            <a:gd name="adj" fmla="val 10000"/>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8A5DE2E-2CFE-4917-B9E7-006EA3EA8959}">
      <dsp:nvSpPr>
        <dsp:cNvPr id="0" name=""/>
        <dsp:cNvSpPr/>
      </dsp:nvSpPr>
      <dsp:spPr>
        <a:xfrm>
          <a:off x="4114635"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package tree and implementation</a:t>
          </a:r>
        </a:p>
      </dsp:txBody>
      <dsp:txXfrm>
        <a:off x="4151537" y="2351885"/>
        <a:ext cx="1186126" cy="1186126"/>
      </dsp:txXfrm>
    </dsp:sp>
    <dsp:sp modelId="{BC21D377-472A-4869-9103-518980F8FF75}">
      <dsp:nvSpPr>
        <dsp:cNvPr id="0" name=""/>
        <dsp:cNvSpPr/>
      </dsp:nvSpPr>
      <dsp:spPr>
        <a:xfrm>
          <a:off x="5447945"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5447945" y="1880451"/>
        <a:ext cx="169883" cy="181645"/>
      </dsp:txXfrm>
    </dsp:sp>
    <dsp:sp modelId="{124A18C5-8FF4-4748-9920-323588793A4C}">
      <dsp:nvSpPr>
        <dsp:cNvPr id="0" name=""/>
        <dsp:cNvSpPr/>
      </dsp:nvSpPr>
      <dsp:spPr>
        <a:xfrm>
          <a:off x="5898656" y="1341308"/>
          <a:ext cx="1259930" cy="1259930"/>
        </a:xfrm>
        <a:prstGeom prst="roundRect">
          <a:avLst>
            <a:gd name="adj" fmla="val 10000"/>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560C25E-72B6-4792-AF98-B0D0BC6F8147}">
      <dsp:nvSpPr>
        <dsp:cNvPr id="0" name=""/>
        <dsp:cNvSpPr/>
      </dsp:nvSpPr>
      <dsp:spPr>
        <a:xfrm>
          <a:off x="6067967" y="2314983"/>
          <a:ext cx="1259930" cy="1259930"/>
        </a:xfrm>
        <a:prstGeom prst="roundRect">
          <a:avLst>
            <a:gd name="adj" fmla="val 10000"/>
          </a:avLst>
        </a:prstGeom>
        <a:solidFill>
          <a:schemeClr val="accent5">
            <a:shade val="50000"/>
            <a:hueOff val="334258"/>
            <a:satOff val="8955"/>
            <a:lumOff val="3945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OPCUA Bridge </a:t>
          </a:r>
        </a:p>
      </dsp:txBody>
      <dsp:txXfrm>
        <a:off x="6104869" y="2351885"/>
        <a:ext cx="1186126" cy="1186126"/>
      </dsp:txXfrm>
    </dsp:sp>
    <dsp:sp modelId="{B12C3390-6B1C-40AE-9EB0-F9ACFA5799CA}">
      <dsp:nvSpPr>
        <dsp:cNvPr id="0" name=""/>
        <dsp:cNvSpPr/>
      </dsp:nvSpPr>
      <dsp:spPr>
        <a:xfrm>
          <a:off x="7401278"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7401278" y="1880451"/>
        <a:ext cx="169883" cy="181645"/>
      </dsp:txXfrm>
    </dsp:sp>
    <dsp:sp modelId="{65768B85-97C9-4796-BE6A-491D79959D24}">
      <dsp:nvSpPr>
        <dsp:cNvPr id="0" name=""/>
        <dsp:cNvSpPr/>
      </dsp:nvSpPr>
      <dsp:spPr>
        <a:xfrm>
          <a:off x="7851989" y="1341308"/>
          <a:ext cx="1259930" cy="1259930"/>
        </a:xfrm>
        <a:prstGeom prst="roundRect">
          <a:avLst>
            <a:gd name="adj" fmla="val 10000"/>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FC5E91D-FA61-42DF-86E1-C8D00DEBC6E5}">
      <dsp:nvSpPr>
        <dsp:cNvPr id="0" name=""/>
        <dsp:cNvSpPr/>
      </dsp:nvSpPr>
      <dsp:spPr>
        <a:xfrm>
          <a:off x="8021299"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OPCUA Server and Database</a:t>
          </a:r>
        </a:p>
      </dsp:txBody>
      <dsp:txXfrm>
        <a:off x="8058201" y="2351885"/>
        <a:ext cx="1186126" cy="1186126"/>
      </dsp:txXfrm>
    </dsp:sp>
    <dsp:sp modelId="{36B0B2EF-354A-4763-AB2D-5F2DC51EEC7C}">
      <dsp:nvSpPr>
        <dsp:cNvPr id="0" name=""/>
        <dsp:cNvSpPr/>
      </dsp:nvSpPr>
      <dsp:spPr>
        <a:xfrm>
          <a:off x="9354610"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9354610" y="1880451"/>
        <a:ext cx="169883" cy="181645"/>
      </dsp:txXfrm>
    </dsp:sp>
    <dsp:sp modelId="{A65D8E6C-4D1A-4CE1-A1AD-66AC60CD7DE9}">
      <dsp:nvSpPr>
        <dsp:cNvPr id="0" name=""/>
        <dsp:cNvSpPr/>
      </dsp:nvSpPr>
      <dsp:spPr>
        <a:xfrm>
          <a:off x="9805321" y="1341308"/>
          <a:ext cx="1259930" cy="1259930"/>
        </a:xfrm>
        <a:prstGeom prst="roundRect">
          <a:avLst>
            <a:gd name="adj" fmla="val 10000"/>
          </a:avLst>
        </a:prstGeom>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2F4DC6E-9B92-4858-8CC7-33535A4833A8}">
      <dsp:nvSpPr>
        <dsp:cNvPr id="0" name=""/>
        <dsp:cNvSpPr/>
      </dsp:nvSpPr>
      <dsp:spPr>
        <a:xfrm>
          <a:off x="9974631"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Dashboard</a:t>
          </a:r>
        </a:p>
      </dsp:txBody>
      <dsp:txXfrm>
        <a:off x="10011533" y="2351885"/>
        <a:ext cx="1186126" cy="11861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E3C2D1-66DA-4B07-A823-29CCF5141ADA}">
      <dsp:nvSpPr>
        <dsp:cNvPr id="0" name=""/>
        <dsp:cNvSpPr/>
      </dsp:nvSpPr>
      <dsp:spPr>
        <a:xfrm>
          <a:off x="38660" y="1341308"/>
          <a:ext cx="1259930" cy="1259930"/>
        </a:xfrm>
        <a:prstGeom prst="roundRect">
          <a:avLst>
            <a:gd name="adj" fmla="val 10000"/>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0506A5-EBBF-4120-BC87-7D0E76677909}">
      <dsp:nvSpPr>
        <dsp:cNvPr id="0" name=""/>
        <dsp:cNvSpPr/>
      </dsp:nvSpPr>
      <dsp:spPr>
        <a:xfrm>
          <a:off x="207970" y="2314983"/>
          <a:ext cx="1259930" cy="1259930"/>
        </a:xfrm>
        <a:prstGeom prst="roundRect">
          <a:avLst>
            <a:gd name="adj" fmla="val 10000"/>
          </a:avLst>
        </a:prstGeom>
        <a:solidFill>
          <a:schemeClr val="accent5">
            <a:shade val="5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Environment Setup </a:t>
          </a:r>
        </a:p>
      </dsp:txBody>
      <dsp:txXfrm>
        <a:off x="244872" y="2351885"/>
        <a:ext cx="1186126" cy="1186126"/>
      </dsp:txXfrm>
    </dsp:sp>
    <dsp:sp modelId="{E1818948-61BD-4BE7-A26F-C52F1B053A7E}">
      <dsp:nvSpPr>
        <dsp:cNvPr id="0" name=""/>
        <dsp:cNvSpPr/>
      </dsp:nvSpPr>
      <dsp:spPr>
        <a:xfrm>
          <a:off x="1541281" y="1819902"/>
          <a:ext cx="242690" cy="302743"/>
        </a:xfrm>
        <a:prstGeom prst="rightArrow">
          <a:avLst>
            <a:gd name="adj1" fmla="val 60000"/>
            <a:gd name="adj2" fmla="val 50000"/>
          </a:avLst>
        </a:prstGeom>
        <a:solidFill>
          <a:schemeClr val="accent5">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1541281" y="1880451"/>
        <a:ext cx="169883" cy="181645"/>
      </dsp:txXfrm>
    </dsp:sp>
    <dsp:sp modelId="{5E8A5F29-416D-40DD-9BF7-86AEE254B92C}">
      <dsp:nvSpPr>
        <dsp:cNvPr id="0" name=""/>
        <dsp:cNvSpPr/>
      </dsp:nvSpPr>
      <dsp:spPr>
        <a:xfrm>
          <a:off x="1991992" y="1341308"/>
          <a:ext cx="1259930" cy="1259930"/>
        </a:xfrm>
        <a:prstGeom prst="roundRect">
          <a:avLst>
            <a:gd name="adj" fmla="val 10000"/>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D1A618-4D1A-49EE-9B90-43562D6ADCBE}">
      <dsp:nvSpPr>
        <dsp:cNvPr id="0" name=""/>
        <dsp:cNvSpPr/>
      </dsp:nvSpPr>
      <dsp:spPr>
        <a:xfrm>
          <a:off x="2161302"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KukaVarProxy Experimental Hardware communication</a:t>
          </a:r>
        </a:p>
      </dsp:txBody>
      <dsp:txXfrm>
        <a:off x="2198204" y="2351885"/>
        <a:ext cx="1186126" cy="1186126"/>
      </dsp:txXfrm>
    </dsp:sp>
    <dsp:sp modelId="{3A90C67D-3366-41C5-A589-87D3AEE533AA}">
      <dsp:nvSpPr>
        <dsp:cNvPr id="0" name=""/>
        <dsp:cNvSpPr/>
      </dsp:nvSpPr>
      <dsp:spPr>
        <a:xfrm>
          <a:off x="3494613"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3494613" y="1880451"/>
        <a:ext cx="169883" cy="181645"/>
      </dsp:txXfrm>
    </dsp:sp>
    <dsp:sp modelId="{29BD087F-4BDD-410B-8F6B-A28392306DFD}">
      <dsp:nvSpPr>
        <dsp:cNvPr id="0" name=""/>
        <dsp:cNvSpPr/>
      </dsp:nvSpPr>
      <dsp:spPr>
        <a:xfrm>
          <a:off x="3945324" y="1341308"/>
          <a:ext cx="1259930" cy="1259930"/>
        </a:xfrm>
        <a:prstGeom prst="roundRect">
          <a:avLst>
            <a:gd name="adj" fmla="val 10000"/>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8A5DE2E-2CFE-4917-B9E7-006EA3EA8959}">
      <dsp:nvSpPr>
        <dsp:cNvPr id="0" name=""/>
        <dsp:cNvSpPr/>
      </dsp:nvSpPr>
      <dsp:spPr>
        <a:xfrm>
          <a:off x="4114635"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package tree and implementation</a:t>
          </a:r>
        </a:p>
      </dsp:txBody>
      <dsp:txXfrm>
        <a:off x="4151537" y="2351885"/>
        <a:ext cx="1186126" cy="1186126"/>
      </dsp:txXfrm>
    </dsp:sp>
    <dsp:sp modelId="{BC21D377-472A-4869-9103-518980F8FF75}">
      <dsp:nvSpPr>
        <dsp:cNvPr id="0" name=""/>
        <dsp:cNvSpPr/>
      </dsp:nvSpPr>
      <dsp:spPr>
        <a:xfrm>
          <a:off x="5447945"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5447945" y="1880451"/>
        <a:ext cx="169883" cy="181645"/>
      </dsp:txXfrm>
    </dsp:sp>
    <dsp:sp modelId="{124A18C5-8FF4-4748-9920-323588793A4C}">
      <dsp:nvSpPr>
        <dsp:cNvPr id="0" name=""/>
        <dsp:cNvSpPr/>
      </dsp:nvSpPr>
      <dsp:spPr>
        <a:xfrm>
          <a:off x="5898656" y="1341308"/>
          <a:ext cx="1259930" cy="1259930"/>
        </a:xfrm>
        <a:prstGeom prst="roundRect">
          <a:avLst>
            <a:gd name="adj" fmla="val 10000"/>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560C25E-72B6-4792-AF98-B0D0BC6F8147}">
      <dsp:nvSpPr>
        <dsp:cNvPr id="0" name=""/>
        <dsp:cNvSpPr/>
      </dsp:nvSpPr>
      <dsp:spPr>
        <a:xfrm>
          <a:off x="6067967" y="2314983"/>
          <a:ext cx="1259930" cy="1259930"/>
        </a:xfrm>
        <a:prstGeom prst="roundRect">
          <a:avLst>
            <a:gd name="adj" fmla="val 10000"/>
          </a:avLst>
        </a:prstGeom>
        <a:solidFill>
          <a:schemeClr val="accent5">
            <a:shade val="50000"/>
            <a:hueOff val="334258"/>
            <a:satOff val="8955"/>
            <a:lumOff val="3945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OPCUA Bridge </a:t>
          </a:r>
        </a:p>
      </dsp:txBody>
      <dsp:txXfrm>
        <a:off x="6104869" y="2351885"/>
        <a:ext cx="1186126" cy="1186126"/>
      </dsp:txXfrm>
    </dsp:sp>
    <dsp:sp modelId="{B12C3390-6B1C-40AE-9EB0-F9ACFA5799CA}">
      <dsp:nvSpPr>
        <dsp:cNvPr id="0" name=""/>
        <dsp:cNvSpPr/>
      </dsp:nvSpPr>
      <dsp:spPr>
        <a:xfrm>
          <a:off x="7401278"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7401278" y="1880451"/>
        <a:ext cx="169883" cy="181645"/>
      </dsp:txXfrm>
    </dsp:sp>
    <dsp:sp modelId="{65768B85-97C9-4796-BE6A-491D79959D24}">
      <dsp:nvSpPr>
        <dsp:cNvPr id="0" name=""/>
        <dsp:cNvSpPr/>
      </dsp:nvSpPr>
      <dsp:spPr>
        <a:xfrm>
          <a:off x="7851989" y="1341308"/>
          <a:ext cx="1259930" cy="1259930"/>
        </a:xfrm>
        <a:prstGeom prst="roundRect">
          <a:avLst>
            <a:gd name="adj" fmla="val 10000"/>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FC5E91D-FA61-42DF-86E1-C8D00DEBC6E5}">
      <dsp:nvSpPr>
        <dsp:cNvPr id="0" name=""/>
        <dsp:cNvSpPr/>
      </dsp:nvSpPr>
      <dsp:spPr>
        <a:xfrm>
          <a:off x="8021299"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OPCUA Server and Database</a:t>
          </a:r>
        </a:p>
      </dsp:txBody>
      <dsp:txXfrm>
        <a:off x="8058201" y="2351885"/>
        <a:ext cx="1186126" cy="1186126"/>
      </dsp:txXfrm>
    </dsp:sp>
    <dsp:sp modelId="{36B0B2EF-354A-4763-AB2D-5F2DC51EEC7C}">
      <dsp:nvSpPr>
        <dsp:cNvPr id="0" name=""/>
        <dsp:cNvSpPr/>
      </dsp:nvSpPr>
      <dsp:spPr>
        <a:xfrm>
          <a:off x="9354610"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9354610" y="1880451"/>
        <a:ext cx="169883" cy="181645"/>
      </dsp:txXfrm>
    </dsp:sp>
    <dsp:sp modelId="{A65D8E6C-4D1A-4CE1-A1AD-66AC60CD7DE9}">
      <dsp:nvSpPr>
        <dsp:cNvPr id="0" name=""/>
        <dsp:cNvSpPr/>
      </dsp:nvSpPr>
      <dsp:spPr>
        <a:xfrm>
          <a:off x="9805321" y="1341308"/>
          <a:ext cx="1259930" cy="1259930"/>
        </a:xfrm>
        <a:prstGeom prst="roundRect">
          <a:avLst>
            <a:gd name="adj" fmla="val 10000"/>
          </a:avLst>
        </a:prstGeom>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2F4DC6E-9B92-4858-8CC7-33535A4833A8}">
      <dsp:nvSpPr>
        <dsp:cNvPr id="0" name=""/>
        <dsp:cNvSpPr/>
      </dsp:nvSpPr>
      <dsp:spPr>
        <a:xfrm>
          <a:off x="9974631"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Dashboard</a:t>
          </a:r>
        </a:p>
      </dsp:txBody>
      <dsp:txXfrm>
        <a:off x="10011533" y="2351885"/>
        <a:ext cx="1186126" cy="118612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E3C2D1-66DA-4B07-A823-29CCF5141ADA}">
      <dsp:nvSpPr>
        <dsp:cNvPr id="0" name=""/>
        <dsp:cNvSpPr/>
      </dsp:nvSpPr>
      <dsp:spPr>
        <a:xfrm>
          <a:off x="38660" y="1341308"/>
          <a:ext cx="1259930" cy="1259930"/>
        </a:xfrm>
        <a:prstGeom prst="roundRect">
          <a:avLst>
            <a:gd name="adj" fmla="val 10000"/>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0506A5-EBBF-4120-BC87-7D0E76677909}">
      <dsp:nvSpPr>
        <dsp:cNvPr id="0" name=""/>
        <dsp:cNvSpPr/>
      </dsp:nvSpPr>
      <dsp:spPr>
        <a:xfrm>
          <a:off x="207970" y="2314983"/>
          <a:ext cx="1259930" cy="1259930"/>
        </a:xfrm>
        <a:prstGeom prst="roundRect">
          <a:avLst>
            <a:gd name="adj" fmla="val 10000"/>
          </a:avLst>
        </a:prstGeom>
        <a:solidFill>
          <a:schemeClr val="accent5">
            <a:shade val="5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Environment Setup </a:t>
          </a:r>
        </a:p>
      </dsp:txBody>
      <dsp:txXfrm>
        <a:off x="244872" y="2351885"/>
        <a:ext cx="1186126" cy="1186126"/>
      </dsp:txXfrm>
    </dsp:sp>
    <dsp:sp modelId="{E1818948-61BD-4BE7-A26F-C52F1B053A7E}">
      <dsp:nvSpPr>
        <dsp:cNvPr id="0" name=""/>
        <dsp:cNvSpPr/>
      </dsp:nvSpPr>
      <dsp:spPr>
        <a:xfrm>
          <a:off x="1541281" y="1819902"/>
          <a:ext cx="242690" cy="302743"/>
        </a:xfrm>
        <a:prstGeom prst="rightArrow">
          <a:avLst>
            <a:gd name="adj1" fmla="val 60000"/>
            <a:gd name="adj2" fmla="val 50000"/>
          </a:avLst>
        </a:prstGeom>
        <a:solidFill>
          <a:schemeClr val="accent5">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1541281" y="1880451"/>
        <a:ext cx="169883" cy="181645"/>
      </dsp:txXfrm>
    </dsp:sp>
    <dsp:sp modelId="{5E8A5F29-416D-40DD-9BF7-86AEE254B92C}">
      <dsp:nvSpPr>
        <dsp:cNvPr id="0" name=""/>
        <dsp:cNvSpPr/>
      </dsp:nvSpPr>
      <dsp:spPr>
        <a:xfrm>
          <a:off x="1991992" y="1341308"/>
          <a:ext cx="1259930" cy="1259930"/>
        </a:xfrm>
        <a:prstGeom prst="roundRect">
          <a:avLst>
            <a:gd name="adj" fmla="val 10000"/>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D1A618-4D1A-49EE-9B90-43562D6ADCBE}">
      <dsp:nvSpPr>
        <dsp:cNvPr id="0" name=""/>
        <dsp:cNvSpPr/>
      </dsp:nvSpPr>
      <dsp:spPr>
        <a:xfrm>
          <a:off x="2161302"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KukaVarProxy Experimental Hardware communication</a:t>
          </a:r>
        </a:p>
      </dsp:txBody>
      <dsp:txXfrm>
        <a:off x="2198204" y="2351885"/>
        <a:ext cx="1186126" cy="1186126"/>
      </dsp:txXfrm>
    </dsp:sp>
    <dsp:sp modelId="{3A90C67D-3366-41C5-A589-87D3AEE533AA}">
      <dsp:nvSpPr>
        <dsp:cNvPr id="0" name=""/>
        <dsp:cNvSpPr/>
      </dsp:nvSpPr>
      <dsp:spPr>
        <a:xfrm>
          <a:off x="3494613"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3494613" y="1880451"/>
        <a:ext cx="169883" cy="181645"/>
      </dsp:txXfrm>
    </dsp:sp>
    <dsp:sp modelId="{29BD087F-4BDD-410B-8F6B-A28392306DFD}">
      <dsp:nvSpPr>
        <dsp:cNvPr id="0" name=""/>
        <dsp:cNvSpPr/>
      </dsp:nvSpPr>
      <dsp:spPr>
        <a:xfrm>
          <a:off x="3945324" y="1341308"/>
          <a:ext cx="1259930" cy="1259930"/>
        </a:xfrm>
        <a:prstGeom prst="roundRect">
          <a:avLst>
            <a:gd name="adj" fmla="val 10000"/>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8A5DE2E-2CFE-4917-B9E7-006EA3EA8959}">
      <dsp:nvSpPr>
        <dsp:cNvPr id="0" name=""/>
        <dsp:cNvSpPr/>
      </dsp:nvSpPr>
      <dsp:spPr>
        <a:xfrm>
          <a:off x="4114635"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package tree and implementation</a:t>
          </a:r>
        </a:p>
      </dsp:txBody>
      <dsp:txXfrm>
        <a:off x="4151537" y="2351885"/>
        <a:ext cx="1186126" cy="1186126"/>
      </dsp:txXfrm>
    </dsp:sp>
    <dsp:sp modelId="{BC21D377-472A-4869-9103-518980F8FF75}">
      <dsp:nvSpPr>
        <dsp:cNvPr id="0" name=""/>
        <dsp:cNvSpPr/>
      </dsp:nvSpPr>
      <dsp:spPr>
        <a:xfrm>
          <a:off x="5447945"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5447945" y="1880451"/>
        <a:ext cx="169883" cy="181645"/>
      </dsp:txXfrm>
    </dsp:sp>
    <dsp:sp modelId="{124A18C5-8FF4-4748-9920-323588793A4C}">
      <dsp:nvSpPr>
        <dsp:cNvPr id="0" name=""/>
        <dsp:cNvSpPr/>
      </dsp:nvSpPr>
      <dsp:spPr>
        <a:xfrm>
          <a:off x="5898656" y="1341308"/>
          <a:ext cx="1259930" cy="1259930"/>
        </a:xfrm>
        <a:prstGeom prst="roundRect">
          <a:avLst>
            <a:gd name="adj" fmla="val 10000"/>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560C25E-72B6-4792-AF98-B0D0BC6F8147}">
      <dsp:nvSpPr>
        <dsp:cNvPr id="0" name=""/>
        <dsp:cNvSpPr/>
      </dsp:nvSpPr>
      <dsp:spPr>
        <a:xfrm>
          <a:off x="6067967" y="2314983"/>
          <a:ext cx="1259930" cy="1259930"/>
        </a:xfrm>
        <a:prstGeom prst="roundRect">
          <a:avLst>
            <a:gd name="adj" fmla="val 10000"/>
          </a:avLst>
        </a:prstGeom>
        <a:solidFill>
          <a:schemeClr val="accent5">
            <a:shade val="50000"/>
            <a:hueOff val="334258"/>
            <a:satOff val="8955"/>
            <a:lumOff val="3945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OPCUA Bridge </a:t>
          </a:r>
        </a:p>
      </dsp:txBody>
      <dsp:txXfrm>
        <a:off x="6104869" y="2351885"/>
        <a:ext cx="1186126" cy="1186126"/>
      </dsp:txXfrm>
    </dsp:sp>
    <dsp:sp modelId="{B12C3390-6B1C-40AE-9EB0-F9ACFA5799CA}">
      <dsp:nvSpPr>
        <dsp:cNvPr id="0" name=""/>
        <dsp:cNvSpPr/>
      </dsp:nvSpPr>
      <dsp:spPr>
        <a:xfrm>
          <a:off x="7401278"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7401278" y="1880451"/>
        <a:ext cx="169883" cy="181645"/>
      </dsp:txXfrm>
    </dsp:sp>
    <dsp:sp modelId="{65768B85-97C9-4796-BE6A-491D79959D24}">
      <dsp:nvSpPr>
        <dsp:cNvPr id="0" name=""/>
        <dsp:cNvSpPr/>
      </dsp:nvSpPr>
      <dsp:spPr>
        <a:xfrm>
          <a:off x="7851989" y="1341308"/>
          <a:ext cx="1259930" cy="1259930"/>
        </a:xfrm>
        <a:prstGeom prst="roundRect">
          <a:avLst>
            <a:gd name="adj" fmla="val 10000"/>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FC5E91D-FA61-42DF-86E1-C8D00DEBC6E5}">
      <dsp:nvSpPr>
        <dsp:cNvPr id="0" name=""/>
        <dsp:cNvSpPr/>
      </dsp:nvSpPr>
      <dsp:spPr>
        <a:xfrm>
          <a:off x="8021299"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OPCUA Server and Database</a:t>
          </a:r>
        </a:p>
      </dsp:txBody>
      <dsp:txXfrm>
        <a:off x="8058201" y="2351885"/>
        <a:ext cx="1186126" cy="1186126"/>
      </dsp:txXfrm>
    </dsp:sp>
    <dsp:sp modelId="{36B0B2EF-354A-4763-AB2D-5F2DC51EEC7C}">
      <dsp:nvSpPr>
        <dsp:cNvPr id="0" name=""/>
        <dsp:cNvSpPr/>
      </dsp:nvSpPr>
      <dsp:spPr>
        <a:xfrm>
          <a:off x="9354610"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9354610" y="1880451"/>
        <a:ext cx="169883" cy="181645"/>
      </dsp:txXfrm>
    </dsp:sp>
    <dsp:sp modelId="{A65D8E6C-4D1A-4CE1-A1AD-66AC60CD7DE9}">
      <dsp:nvSpPr>
        <dsp:cNvPr id="0" name=""/>
        <dsp:cNvSpPr/>
      </dsp:nvSpPr>
      <dsp:spPr>
        <a:xfrm>
          <a:off x="9805321" y="1341308"/>
          <a:ext cx="1259930" cy="1259930"/>
        </a:xfrm>
        <a:prstGeom prst="roundRect">
          <a:avLst>
            <a:gd name="adj" fmla="val 10000"/>
          </a:avLst>
        </a:prstGeom>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2F4DC6E-9B92-4858-8CC7-33535A4833A8}">
      <dsp:nvSpPr>
        <dsp:cNvPr id="0" name=""/>
        <dsp:cNvSpPr/>
      </dsp:nvSpPr>
      <dsp:spPr>
        <a:xfrm>
          <a:off x="9974631"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Dashboard</a:t>
          </a:r>
        </a:p>
      </dsp:txBody>
      <dsp:txXfrm>
        <a:off x="10011533" y="2351885"/>
        <a:ext cx="1186126" cy="118612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E3C2D1-66DA-4B07-A823-29CCF5141ADA}">
      <dsp:nvSpPr>
        <dsp:cNvPr id="0" name=""/>
        <dsp:cNvSpPr/>
      </dsp:nvSpPr>
      <dsp:spPr>
        <a:xfrm>
          <a:off x="38660" y="1341308"/>
          <a:ext cx="1259930" cy="1259930"/>
        </a:xfrm>
        <a:prstGeom prst="roundRect">
          <a:avLst>
            <a:gd name="adj" fmla="val 10000"/>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0506A5-EBBF-4120-BC87-7D0E76677909}">
      <dsp:nvSpPr>
        <dsp:cNvPr id="0" name=""/>
        <dsp:cNvSpPr/>
      </dsp:nvSpPr>
      <dsp:spPr>
        <a:xfrm>
          <a:off x="207970" y="2314983"/>
          <a:ext cx="1259930" cy="1259930"/>
        </a:xfrm>
        <a:prstGeom prst="roundRect">
          <a:avLst>
            <a:gd name="adj" fmla="val 10000"/>
          </a:avLst>
        </a:prstGeom>
        <a:solidFill>
          <a:schemeClr val="accent5">
            <a:shade val="5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Environment Setup </a:t>
          </a:r>
        </a:p>
      </dsp:txBody>
      <dsp:txXfrm>
        <a:off x="244872" y="2351885"/>
        <a:ext cx="1186126" cy="1186126"/>
      </dsp:txXfrm>
    </dsp:sp>
    <dsp:sp modelId="{E1818948-61BD-4BE7-A26F-C52F1B053A7E}">
      <dsp:nvSpPr>
        <dsp:cNvPr id="0" name=""/>
        <dsp:cNvSpPr/>
      </dsp:nvSpPr>
      <dsp:spPr>
        <a:xfrm>
          <a:off x="1541281" y="1819902"/>
          <a:ext cx="242690" cy="302743"/>
        </a:xfrm>
        <a:prstGeom prst="rightArrow">
          <a:avLst>
            <a:gd name="adj1" fmla="val 60000"/>
            <a:gd name="adj2" fmla="val 50000"/>
          </a:avLst>
        </a:prstGeom>
        <a:solidFill>
          <a:schemeClr val="accent5">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1541281" y="1880451"/>
        <a:ext cx="169883" cy="181645"/>
      </dsp:txXfrm>
    </dsp:sp>
    <dsp:sp modelId="{5E8A5F29-416D-40DD-9BF7-86AEE254B92C}">
      <dsp:nvSpPr>
        <dsp:cNvPr id="0" name=""/>
        <dsp:cNvSpPr/>
      </dsp:nvSpPr>
      <dsp:spPr>
        <a:xfrm>
          <a:off x="1991992" y="1341308"/>
          <a:ext cx="1259930" cy="1259930"/>
        </a:xfrm>
        <a:prstGeom prst="roundRect">
          <a:avLst>
            <a:gd name="adj" fmla="val 10000"/>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D1A618-4D1A-49EE-9B90-43562D6ADCBE}">
      <dsp:nvSpPr>
        <dsp:cNvPr id="0" name=""/>
        <dsp:cNvSpPr/>
      </dsp:nvSpPr>
      <dsp:spPr>
        <a:xfrm>
          <a:off x="2161302"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KukaVarProxy Experimental Hardware communication</a:t>
          </a:r>
        </a:p>
      </dsp:txBody>
      <dsp:txXfrm>
        <a:off x="2198204" y="2351885"/>
        <a:ext cx="1186126" cy="1186126"/>
      </dsp:txXfrm>
    </dsp:sp>
    <dsp:sp modelId="{3A90C67D-3366-41C5-A589-87D3AEE533AA}">
      <dsp:nvSpPr>
        <dsp:cNvPr id="0" name=""/>
        <dsp:cNvSpPr/>
      </dsp:nvSpPr>
      <dsp:spPr>
        <a:xfrm>
          <a:off x="3494613"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3494613" y="1880451"/>
        <a:ext cx="169883" cy="181645"/>
      </dsp:txXfrm>
    </dsp:sp>
    <dsp:sp modelId="{29BD087F-4BDD-410B-8F6B-A28392306DFD}">
      <dsp:nvSpPr>
        <dsp:cNvPr id="0" name=""/>
        <dsp:cNvSpPr/>
      </dsp:nvSpPr>
      <dsp:spPr>
        <a:xfrm>
          <a:off x="3945324" y="1341308"/>
          <a:ext cx="1259930" cy="1259930"/>
        </a:xfrm>
        <a:prstGeom prst="roundRect">
          <a:avLst>
            <a:gd name="adj" fmla="val 10000"/>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8A5DE2E-2CFE-4917-B9E7-006EA3EA8959}">
      <dsp:nvSpPr>
        <dsp:cNvPr id="0" name=""/>
        <dsp:cNvSpPr/>
      </dsp:nvSpPr>
      <dsp:spPr>
        <a:xfrm>
          <a:off x="4114635"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package tree and implementation</a:t>
          </a:r>
        </a:p>
      </dsp:txBody>
      <dsp:txXfrm>
        <a:off x="4151537" y="2351885"/>
        <a:ext cx="1186126" cy="1186126"/>
      </dsp:txXfrm>
    </dsp:sp>
    <dsp:sp modelId="{BC21D377-472A-4869-9103-518980F8FF75}">
      <dsp:nvSpPr>
        <dsp:cNvPr id="0" name=""/>
        <dsp:cNvSpPr/>
      </dsp:nvSpPr>
      <dsp:spPr>
        <a:xfrm>
          <a:off x="5447945"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5447945" y="1880451"/>
        <a:ext cx="169883" cy="181645"/>
      </dsp:txXfrm>
    </dsp:sp>
    <dsp:sp modelId="{124A18C5-8FF4-4748-9920-323588793A4C}">
      <dsp:nvSpPr>
        <dsp:cNvPr id="0" name=""/>
        <dsp:cNvSpPr/>
      </dsp:nvSpPr>
      <dsp:spPr>
        <a:xfrm>
          <a:off x="5898656" y="1341308"/>
          <a:ext cx="1259930" cy="1259930"/>
        </a:xfrm>
        <a:prstGeom prst="roundRect">
          <a:avLst>
            <a:gd name="adj" fmla="val 10000"/>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560C25E-72B6-4792-AF98-B0D0BC6F8147}">
      <dsp:nvSpPr>
        <dsp:cNvPr id="0" name=""/>
        <dsp:cNvSpPr/>
      </dsp:nvSpPr>
      <dsp:spPr>
        <a:xfrm>
          <a:off x="6067967" y="2314983"/>
          <a:ext cx="1259930" cy="1259930"/>
        </a:xfrm>
        <a:prstGeom prst="roundRect">
          <a:avLst>
            <a:gd name="adj" fmla="val 10000"/>
          </a:avLst>
        </a:prstGeom>
        <a:solidFill>
          <a:schemeClr val="accent5">
            <a:shade val="50000"/>
            <a:hueOff val="334258"/>
            <a:satOff val="8955"/>
            <a:lumOff val="3945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OPCUA Bridge </a:t>
          </a:r>
        </a:p>
      </dsp:txBody>
      <dsp:txXfrm>
        <a:off x="6104869" y="2351885"/>
        <a:ext cx="1186126" cy="1186126"/>
      </dsp:txXfrm>
    </dsp:sp>
    <dsp:sp modelId="{B12C3390-6B1C-40AE-9EB0-F9ACFA5799CA}">
      <dsp:nvSpPr>
        <dsp:cNvPr id="0" name=""/>
        <dsp:cNvSpPr/>
      </dsp:nvSpPr>
      <dsp:spPr>
        <a:xfrm>
          <a:off x="7401278"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7401278" y="1880451"/>
        <a:ext cx="169883" cy="181645"/>
      </dsp:txXfrm>
    </dsp:sp>
    <dsp:sp modelId="{65768B85-97C9-4796-BE6A-491D79959D24}">
      <dsp:nvSpPr>
        <dsp:cNvPr id="0" name=""/>
        <dsp:cNvSpPr/>
      </dsp:nvSpPr>
      <dsp:spPr>
        <a:xfrm>
          <a:off x="7851989" y="1341308"/>
          <a:ext cx="1259930" cy="1259930"/>
        </a:xfrm>
        <a:prstGeom prst="roundRect">
          <a:avLst>
            <a:gd name="adj" fmla="val 10000"/>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FC5E91D-FA61-42DF-86E1-C8D00DEBC6E5}">
      <dsp:nvSpPr>
        <dsp:cNvPr id="0" name=""/>
        <dsp:cNvSpPr/>
      </dsp:nvSpPr>
      <dsp:spPr>
        <a:xfrm>
          <a:off x="8021299"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OPCUA Server and Database</a:t>
          </a:r>
        </a:p>
      </dsp:txBody>
      <dsp:txXfrm>
        <a:off x="8058201" y="2351885"/>
        <a:ext cx="1186126" cy="1186126"/>
      </dsp:txXfrm>
    </dsp:sp>
    <dsp:sp modelId="{36B0B2EF-354A-4763-AB2D-5F2DC51EEC7C}">
      <dsp:nvSpPr>
        <dsp:cNvPr id="0" name=""/>
        <dsp:cNvSpPr/>
      </dsp:nvSpPr>
      <dsp:spPr>
        <a:xfrm>
          <a:off x="9354610"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9354610" y="1880451"/>
        <a:ext cx="169883" cy="181645"/>
      </dsp:txXfrm>
    </dsp:sp>
    <dsp:sp modelId="{A65D8E6C-4D1A-4CE1-A1AD-66AC60CD7DE9}">
      <dsp:nvSpPr>
        <dsp:cNvPr id="0" name=""/>
        <dsp:cNvSpPr/>
      </dsp:nvSpPr>
      <dsp:spPr>
        <a:xfrm>
          <a:off x="9805321" y="1341308"/>
          <a:ext cx="1259930" cy="1259930"/>
        </a:xfrm>
        <a:prstGeom prst="roundRect">
          <a:avLst>
            <a:gd name="adj" fmla="val 10000"/>
          </a:avLst>
        </a:prstGeom>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2F4DC6E-9B92-4858-8CC7-33535A4833A8}">
      <dsp:nvSpPr>
        <dsp:cNvPr id="0" name=""/>
        <dsp:cNvSpPr/>
      </dsp:nvSpPr>
      <dsp:spPr>
        <a:xfrm>
          <a:off x="9974631"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Dashboard</a:t>
          </a:r>
        </a:p>
      </dsp:txBody>
      <dsp:txXfrm>
        <a:off x="10011533" y="2351885"/>
        <a:ext cx="1186126" cy="118612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E3C2D1-66DA-4B07-A823-29CCF5141ADA}">
      <dsp:nvSpPr>
        <dsp:cNvPr id="0" name=""/>
        <dsp:cNvSpPr/>
      </dsp:nvSpPr>
      <dsp:spPr>
        <a:xfrm>
          <a:off x="38660" y="1341308"/>
          <a:ext cx="1259930" cy="1259930"/>
        </a:xfrm>
        <a:prstGeom prst="roundRect">
          <a:avLst>
            <a:gd name="adj" fmla="val 10000"/>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0506A5-EBBF-4120-BC87-7D0E76677909}">
      <dsp:nvSpPr>
        <dsp:cNvPr id="0" name=""/>
        <dsp:cNvSpPr/>
      </dsp:nvSpPr>
      <dsp:spPr>
        <a:xfrm>
          <a:off x="207970" y="2314983"/>
          <a:ext cx="1259930" cy="1259930"/>
        </a:xfrm>
        <a:prstGeom prst="roundRect">
          <a:avLst>
            <a:gd name="adj" fmla="val 10000"/>
          </a:avLst>
        </a:prstGeom>
        <a:solidFill>
          <a:schemeClr val="accent5">
            <a:shade val="5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Environment Setup </a:t>
          </a:r>
        </a:p>
      </dsp:txBody>
      <dsp:txXfrm>
        <a:off x="244872" y="2351885"/>
        <a:ext cx="1186126" cy="1186126"/>
      </dsp:txXfrm>
    </dsp:sp>
    <dsp:sp modelId="{E1818948-61BD-4BE7-A26F-C52F1B053A7E}">
      <dsp:nvSpPr>
        <dsp:cNvPr id="0" name=""/>
        <dsp:cNvSpPr/>
      </dsp:nvSpPr>
      <dsp:spPr>
        <a:xfrm>
          <a:off x="1541281" y="1819902"/>
          <a:ext cx="242690" cy="302743"/>
        </a:xfrm>
        <a:prstGeom prst="rightArrow">
          <a:avLst>
            <a:gd name="adj1" fmla="val 60000"/>
            <a:gd name="adj2" fmla="val 50000"/>
          </a:avLst>
        </a:prstGeom>
        <a:solidFill>
          <a:schemeClr val="accent5">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1541281" y="1880451"/>
        <a:ext cx="169883" cy="181645"/>
      </dsp:txXfrm>
    </dsp:sp>
    <dsp:sp modelId="{5E8A5F29-416D-40DD-9BF7-86AEE254B92C}">
      <dsp:nvSpPr>
        <dsp:cNvPr id="0" name=""/>
        <dsp:cNvSpPr/>
      </dsp:nvSpPr>
      <dsp:spPr>
        <a:xfrm>
          <a:off x="1991992" y="1341308"/>
          <a:ext cx="1259930" cy="1259930"/>
        </a:xfrm>
        <a:prstGeom prst="roundRect">
          <a:avLst>
            <a:gd name="adj" fmla="val 10000"/>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D1A618-4D1A-49EE-9B90-43562D6ADCBE}">
      <dsp:nvSpPr>
        <dsp:cNvPr id="0" name=""/>
        <dsp:cNvSpPr/>
      </dsp:nvSpPr>
      <dsp:spPr>
        <a:xfrm>
          <a:off x="2161302"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KukaVarProxy Experimental Hardware communication</a:t>
          </a:r>
        </a:p>
      </dsp:txBody>
      <dsp:txXfrm>
        <a:off x="2198204" y="2351885"/>
        <a:ext cx="1186126" cy="1186126"/>
      </dsp:txXfrm>
    </dsp:sp>
    <dsp:sp modelId="{3A90C67D-3366-41C5-A589-87D3AEE533AA}">
      <dsp:nvSpPr>
        <dsp:cNvPr id="0" name=""/>
        <dsp:cNvSpPr/>
      </dsp:nvSpPr>
      <dsp:spPr>
        <a:xfrm>
          <a:off x="3494613"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3494613" y="1880451"/>
        <a:ext cx="169883" cy="181645"/>
      </dsp:txXfrm>
    </dsp:sp>
    <dsp:sp modelId="{29BD087F-4BDD-410B-8F6B-A28392306DFD}">
      <dsp:nvSpPr>
        <dsp:cNvPr id="0" name=""/>
        <dsp:cNvSpPr/>
      </dsp:nvSpPr>
      <dsp:spPr>
        <a:xfrm>
          <a:off x="3945324" y="1341308"/>
          <a:ext cx="1259930" cy="1259930"/>
        </a:xfrm>
        <a:prstGeom prst="roundRect">
          <a:avLst>
            <a:gd name="adj" fmla="val 10000"/>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8A5DE2E-2CFE-4917-B9E7-006EA3EA8959}">
      <dsp:nvSpPr>
        <dsp:cNvPr id="0" name=""/>
        <dsp:cNvSpPr/>
      </dsp:nvSpPr>
      <dsp:spPr>
        <a:xfrm>
          <a:off x="4114635"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package tree and implementation</a:t>
          </a:r>
        </a:p>
      </dsp:txBody>
      <dsp:txXfrm>
        <a:off x="4151537" y="2351885"/>
        <a:ext cx="1186126" cy="1186126"/>
      </dsp:txXfrm>
    </dsp:sp>
    <dsp:sp modelId="{BC21D377-472A-4869-9103-518980F8FF75}">
      <dsp:nvSpPr>
        <dsp:cNvPr id="0" name=""/>
        <dsp:cNvSpPr/>
      </dsp:nvSpPr>
      <dsp:spPr>
        <a:xfrm>
          <a:off x="5447945"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5447945" y="1880451"/>
        <a:ext cx="169883" cy="181645"/>
      </dsp:txXfrm>
    </dsp:sp>
    <dsp:sp modelId="{124A18C5-8FF4-4748-9920-323588793A4C}">
      <dsp:nvSpPr>
        <dsp:cNvPr id="0" name=""/>
        <dsp:cNvSpPr/>
      </dsp:nvSpPr>
      <dsp:spPr>
        <a:xfrm>
          <a:off x="5898656" y="1341308"/>
          <a:ext cx="1259930" cy="1259930"/>
        </a:xfrm>
        <a:prstGeom prst="roundRect">
          <a:avLst>
            <a:gd name="adj" fmla="val 10000"/>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560C25E-72B6-4792-AF98-B0D0BC6F8147}">
      <dsp:nvSpPr>
        <dsp:cNvPr id="0" name=""/>
        <dsp:cNvSpPr/>
      </dsp:nvSpPr>
      <dsp:spPr>
        <a:xfrm>
          <a:off x="6067967" y="2314983"/>
          <a:ext cx="1259930" cy="1259930"/>
        </a:xfrm>
        <a:prstGeom prst="roundRect">
          <a:avLst>
            <a:gd name="adj" fmla="val 10000"/>
          </a:avLst>
        </a:prstGeom>
        <a:solidFill>
          <a:schemeClr val="accent5">
            <a:shade val="50000"/>
            <a:hueOff val="334258"/>
            <a:satOff val="8955"/>
            <a:lumOff val="3945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OPCUA Bridge </a:t>
          </a:r>
        </a:p>
      </dsp:txBody>
      <dsp:txXfrm>
        <a:off x="6104869" y="2351885"/>
        <a:ext cx="1186126" cy="1186126"/>
      </dsp:txXfrm>
    </dsp:sp>
    <dsp:sp modelId="{B12C3390-6B1C-40AE-9EB0-F9ACFA5799CA}">
      <dsp:nvSpPr>
        <dsp:cNvPr id="0" name=""/>
        <dsp:cNvSpPr/>
      </dsp:nvSpPr>
      <dsp:spPr>
        <a:xfrm>
          <a:off x="7401278"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7401278" y="1880451"/>
        <a:ext cx="169883" cy="181645"/>
      </dsp:txXfrm>
    </dsp:sp>
    <dsp:sp modelId="{65768B85-97C9-4796-BE6A-491D79959D24}">
      <dsp:nvSpPr>
        <dsp:cNvPr id="0" name=""/>
        <dsp:cNvSpPr/>
      </dsp:nvSpPr>
      <dsp:spPr>
        <a:xfrm>
          <a:off x="7851989" y="1341308"/>
          <a:ext cx="1259930" cy="1259930"/>
        </a:xfrm>
        <a:prstGeom prst="roundRect">
          <a:avLst>
            <a:gd name="adj" fmla="val 10000"/>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FC5E91D-FA61-42DF-86E1-C8D00DEBC6E5}">
      <dsp:nvSpPr>
        <dsp:cNvPr id="0" name=""/>
        <dsp:cNvSpPr/>
      </dsp:nvSpPr>
      <dsp:spPr>
        <a:xfrm>
          <a:off x="8021299"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OPCUA Server and Database</a:t>
          </a:r>
        </a:p>
      </dsp:txBody>
      <dsp:txXfrm>
        <a:off x="8058201" y="2351885"/>
        <a:ext cx="1186126" cy="1186126"/>
      </dsp:txXfrm>
    </dsp:sp>
    <dsp:sp modelId="{36B0B2EF-354A-4763-AB2D-5F2DC51EEC7C}">
      <dsp:nvSpPr>
        <dsp:cNvPr id="0" name=""/>
        <dsp:cNvSpPr/>
      </dsp:nvSpPr>
      <dsp:spPr>
        <a:xfrm>
          <a:off x="9354610"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9354610" y="1880451"/>
        <a:ext cx="169883" cy="181645"/>
      </dsp:txXfrm>
    </dsp:sp>
    <dsp:sp modelId="{A65D8E6C-4D1A-4CE1-A1AD-66AC60CD7DE9}">
      <dsp:nvSpPr>
        <dsp:cNvPr id="0" name=""/>
        <dsp:cNvSpPr/>
      </dsp:nvSpPr>
      <dsp:spPr>
        <a:xfrm>
          <a:off x="9805321" y="1341308"/>
          <a:ext cx="1259930" cy="1259930"/>
        </a:xfrm>
        <a:prstGeom prst="roundRect">
          <a:avLst>
            <a:gd name="adj" fmla="val 10000"/>
          </a:avLst>
        </a:prstGeom>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2F4DC6E-9B92-4858-8CC7-33535A4833A8}">
      <dsp:nvSpPr>
        <dsp:cNvPr id="0" name=""/>
        <dsp:cNvSpPr/>
      </dsp:nvSpPr>
      <dsp:spPr>
        <a:xfrm>
          <a:off x="9974631"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Dashboard</a:t>
          </a:r>
        </a:p>
      </dsp:txBody>
      <dsp:txXfrm>
        <a:off x="10011533" y="2351885"/>
        <a:ext cx="1186126" cy="118612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E3C2D1-66DA-4B07-A823-29CCF5141ADA}">
      <dsp:nvSpPr>
        <dsp:cNvPr id="0" name=""/>
        <dsp:cNvSpPr/>
      </dsp:nvSpPr>
      <dsp:spPr>
        <a:xfrm>
          <a:off x="38660" y="1341308"/>
          <a:ext cx="1259930" cy="1259930"/>
        </a:xfrm>
        <a:prstGeom prst="roundRect">
          <a:avLst>
            <a:gd name="adj" fmla="val 10000"/>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0506A5-EBBF-4120-BC87-7D0E76677909}">
      <dsp:nvSpPr>
        <dsp:cNvPr id="0" name=""/>
        <dsp:cNvSpPr/>
      </dsp:nvSpPr>
      <dsp:spPr>
        <a:xfrm>
          <a:off x="207970" y="2314983"/>
          <a:ext cx="1259930" cy="1259930"/>
        </a:xfrm>
        <a:prstGeom prst="roundRect">
          <a:avLst>
            <a:gd name="adj" fmla="val 10000"/>
          </a:avLst>
        </a:prstGeom>
        <a:solidFill>
          <a:schemeClr val="accent5">
            <a:shade val="5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Environment Setup </a:t>
          </a:r>
        </a:p>
      </dsp:txBody>
      <dsp:txXfrm>
        <a:off x="244872" y="2351885"/>
        <a:ext cx="1186126" cy="1186126"/>
      </dsp:txXfrm>
    </dsp:sp>
    <dsp:sp modelId="{E1818948-61BD-4BE7-A26F-C52F1B053A7E}">
      <dsp:nvSpPr>
        <dsp:cNvPr id="0" name=""/>
        <dsp:cNvSpPr/>
      </dsp:nvSpPr>
      <dsp:spPr>
        <a:xfrm>
          <a:off x="1541281" y="1819902"/>
          <a:ext cx="242690" cy="302743"/>
        </a:xfrm>
        <a:prstGeom prst="rightArrow">
          <a:avLst>
            <a:gd name="adj1" fmla="val 60000"/>
            <a:gd name="adj2" fmla="val 50000"/>
          </a:avLst>
        </a:prstGeom>
        <a:solidFill>
          <a:schemeClr val="accent5">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1541281" y="1880451"/>
        <a:ext cx="169883" cy="181645"/>
      </dsp:txXfrm>
    </dsp:sp>
    <dsp:sp modelId="{5E8A5F29-416D-40DD-9BF7-86AEE254B92C}">
      <dsp:nvSpPr>
        <dsp:cNvPr id="0" name=""/>
        <dsp:cNvSpPr/>
      </dsp:nvSpPr>
      <dsp:spPr>
        <a:xfrm>
          <a:off x="1991992" y="1341308"/>
          <a:ext cx="1259930" cy="1259930"/>
        </a:xfrm>
        <a:prstGeom prst="roundRect">
          <a:avLst>
            <a:gd name="adj" fmla="val 10000"/>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D1A618-4D1A-49EE-9B90-43562D6ADCBE}">
      <dsp:nvSpPr>
        <dsp:cNvPr id="0" name=""/>
        <dsp:cNvSpPr/>
      </dsp:nvSpPr>
      <dsp:spPr>
        <a:xfrm>
          <a:off x="2161302"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KukaVarProxy Experimental Hardware communication</a:t>
          </a:r>
        </a:p>
      </dsp:txBody>
      <dsp:txXfrm>
        <a:off x="2198204" y="2351885"/>
        <a:ext cx="1186126" cy="1186126"/>
      </dsp:txXfrm>
    </dsp:sp>
    <dsp:sp modelId="{3A90C67D-3366-41C5-A589-87D3AEE533AA}">
      <dsp:nvSpPr>
        <dsp:cNvPr id="0" name=""/>
        <dsp:cNvSpPr/>
      </dsp:nvSpPr>
      <dsp:spPr>
        <a:xfrm>
          <a:off x="3494613"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3494613" y="1880451"/>
        <a:ext cx="169883" cy="181645"/>
      </dsp:txXfrm>
    </dsp:sp>
    <dsp:sp modelId="{29BD087F-4BDD-410B-8F6B-A28392306DFD}">
      <dsp:nvSpPr>
        <dsp:cNvPr id="0" name=""/>
        <dsp:cNvSpPr/>
      </dsp:nvSpPr>
      <dsp:spPr>
        <a:xfrm>
          <a:off x="3945324" y="1341308"/>
          <a:ext cx="1259930" cy="1259930"/>
        </a:xfrm>
        <a:prstGeom prst="roundRect">
          <a:avLst>
            <a:gd name="adj" fmla="val 10000"/>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8A5DE2E-2CFE-4917-B9E7-006EA3EA8959}">
      <dsp:nvSpPr>
        <dsp:cNvPr id="0" name=""/>
        <dsp:cNvSpPr/>
      </dsp:nvSpPr>
      <dsp:spPr>
        <a:xfrm>
          <a:off x="4114635"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package tree and implementation</a:t>
          </a:r>
        </a:p>
      </dsp:txBody>
      <dsp:txXfrm>
        <a:off x="4151537" y="2351885"/>
        <a:ext cx="1186126" cy="1186126"/>
      </dsp:txXfrm>
    </dsp:sp>
    <dsp:sp modelId="{BC21D377-472A-4869-9103-518980F8FF75}">
      <dsp:nvSpPr>
        <dsp:cNvPr id="0" name=""/>
        <dsp:cNvSpPr/>
      </dsp:nvSpPr>
      <dsp:spPr>
        <a:xfrm>
          <a:off x="5447945"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5447945" y="1880451"/>
        <a:ext cx="169883" cy="181645"/>
      </dsp:txXfrm>
    </dsp:sp>
    <dsp:sp modelId="{124A18C5-8FF4-4748-9920-323588793A4C}">
      <dsp:nvSpPr>
        <dsp:cNvPr id="0" name=""/>
        <dsp:cNvSpPr/>
      </dsp:nvSpPr>
      <dsp:spPr>
        <a:xfrm>
          <a:off x="5898656" y="1341308"/>
          <a:ext cx="1259930" cy="1259930"/>
        </a:xfrm>
        <a:prstGeom prst="roundRect">
          <a:avLst>
            <a:gd name="adj" fmla="val 10000"/>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560C25E-72B6-4792-AF98-B0D0BC6F8147}">
      <dsp:nvSpPr>
        <dsp:cNvPr id="0" name=""/>
        <dsp:cNvSpPr/>
      </dsp:nvSpPr>
      <dsp:spPr>
        <a:xfrm>
          <a:off x="6067967" y="2314983"/>
          <a:ext cx="1259930" cy="1259930"/>
        </a:xfrm>
        <a:prstGeom prst="roundRect">
          <a:avLst>
            <a:gd name="adj" fmla="val 10000"/>
          </a:avLst>
        </a:prstGeom>
        <a:solidFill>
          <a:schemeClr val="accent5">
            <a:shade val="50000"/>
            <a:hueOff val="334258"/>
            <a:satOff val="8955"/>
            <a:lumOff val="3945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OPCUA Bridge </a:t>
          </a:r>
        </a:p>
      </dsp:txBody>
      <dsp:txXfrm>
        <a:off x="6104869" y="2351885"/>
        <a:ext cx="1186126" cy="1186126"/>
      </dsp:txXfrm>
    </dsp:sp>
    <dsp:sp modelId="{B12C3390-6B1C-40AE-9EB0-F9ACFA5799CA}">
      <dsp:nvSpPr>
        <dsp:cNvPr id="0" name=""/>
        <dsp:cNvSpPr/>
      </dsp:nvSpPr>
      <dsp:spPr>
        <a:xfrm>
          <a:off x="7401278"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7401278" y="1880451"/>
        <a:ext cx="169883" cy="181645"/>
      </dsp:txXfrm>
    </dsp:sp>
    <dsp:sp modelId="{65768B85-97C9-4796-BE6A-491D79959D24}">
      <dsp:nvSpPr>
        <dsp:cNvPr id="0" name=""/>
        <dsp:cNvSpPr/>
      </dsp:nvSpPr>
      <dsp:spPr>
        <a:xfrm>
          <a:off x="7851989" y="1341308"/>
          <a:ext cx="1259930" cy="1259930"/>
        </a:xfrm>
        <a:prstGeom prst="roundRect">
          <a:avLst>
            <a:gd name="adj" fmla="val 10000"/>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FC5E91D-FA61-42DF-86E1-C8D00DEBC6E5}">
      <dsp:nvSpPr>
        <dsp:cNvPr id="0" name=""/>
        <dsp:cNvSpPr/>
      </dsp:nvSpPr>
      <dsp:spPr>
        <a:xfrm>
          <a:off x="8021299"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OPCUA Server and Database</a:t>
          </a:r>
        </a:p>
      </dsp:txBody>
      <dsp:txXfrm>
        <a:off x="8058201" y="2351885"/>
        <a:ext cx="1186126" cy="1186126"/>
      </dsp:txXfrm>
    </dsp:sp>
    <dsp:sp modelId="{36B0B2EF-354A-4763-AB2D-5F2DC51EEC7C}">
      <dsp:nvSpPr>
        <dsp:cNvPr id="0" name=""/>
        <dsp:cNvSpPr/>
      </dsp:nvSpPr>
      <dsp:spPr>
        <a:xfrm>
          <a:off x="9354610"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9354610" y="1880451"/>
        <a:ext cx="169883" cy="181645"/>
      </dsp:txXfrm>
    </dsp:sp>
    <dsp:sp modelId="{A65D8E6C-4D1A-4CE1-A1AD-66AC60CD7DE9}">
      <dsp:nvSpPr>
        <dsp:cNvPr id="0" name=""/>
        <dsp:cNvSpPr/>
      </dsp:nvSpPr>
      <dsp:spPr>
        <a:xfrm>
          <a:off x="9805321" y="1341308"/>
          <a:ext cx="1259930" cy="1259930"/>
        </a:xfrm>
        <a:prstGeom prst="roundRect">
          <a:avLst>
            <a:gd name="adj" fmla="val 10000"/>
          </a:avLst>
        </a:prstGeom>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2F4DC6E-9B92-4858-8CC7-33535A4833A8}">
      <dsp:nvSpPr>
        <dsp:cNvPr id="0" name=""/>
        <dsp:cNvSpPr/>
      </dsp:nvSpPr>
      <dsp:spPr>
        <a:xfrm>
          <a:off x="9974631"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Dashboard</a:t>
          </a:r>
        </a:p>
      </dsp:txBody>
      <dsp:txXfrm>
        <a:off x="10011533" y="2351885"/>
        <a:ext cx="1186126" cy="118612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E3C2D1-66DA-4B07-A823-29CCF5141ADA}">
      <dsp:nvSpPr>
        <dsp:cNvPr id="0" name=""/>
        <dsp:cNvSpPr/>
      </dsp:nvSpPr>
      <dsp:spPr>
        <a:xfrm>
          <a:off x="38660" y="1341308"/>
          <a:ext cx="1259930" cy="1259930"/>
        </a:xfrm>
        <a:prstGeom prst="roundRect">
          <a:avLst>
            <a:gd name="adj" fmla="val 10000"/>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0506A5-EBBF-4120-BC87-7D0E76677909}">
      <dsp:nvSpPr>
        <dsp:cNvPr id="0" name=""/>
        <dsp:cNvSpPr/>
      </dsp:nvSpPr>
      <dsp:spPr>
        <a:xfrm>
          <a:off x="207970" y="2314983"/>
          <a:ext cx="1259930" cy="1259930"/>
        </a:xfrm>
        <a:prstGeom prst="roundRect">
          <a:avLst>
            <a:gd name="adj" fmla="val 10000"/>
          </a:avLst>
        </a:prstGeom>
        <a:solidFill>
          <a:schemeClr val="accent5">
            <a:shade val="5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Environment Setup </a:t>
          </a:r>
        </a:p>
      </dsp:txBody>
      <dsp:txXfrm>
        <a:off x="244872" y="2351885"/>
        <a:ext cx="1186126" cy="1186126"/>
      </dsp:txXfrm>
    </dsp:sp>
    <dsp:sp modelId="{E1818948-61BD-4BE7-A26F-C52F1B053A7E}">
      <dsp:nvSpPr>
        <dsp:cNvPr id="0" name=""/>
        <dsp:cNvSpPr/>
      </dsp:nvSpPr>
      <dsp:spPr>
        <a:xfrm>
          <a:off x="1541281" y="1819902"/>
          <a:ext cx="242690" cy="302743"/>
        </a:xfrm>
        <a:prstGeom prst="rightArrow">
          <a:avLst>
            <a:gd name="adj1" fmla="val 60000"/>
            <a:gd name="adj2" fmla="val 50000"/>
          </a:avLst>
        </a:prstGeom>
        <a:solidFill>
          <a:schemeClr val="accent5">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1541281" y="1880451"/>
        <a:ext cx="169883" cy="181645"/>
      </dsp:txXfrm>
    </dsp:sp>
    <dsp:sp modelId="{5E8A5F29-416D-40DD-9BF7-86AEE254B92C}">
      <dsp:nvSpPr>
        <dsp:cNvPr id="0" name=""/>
        <dsp:cNvSpPr/>
      </dsp:nvSpPr>
      <dsp:spPr>
        <a:xfrm>
          <a:off x="1991992" y="1341308"/>
          <a:ext cx="1259930" cy="1259930"/>
        </a:xfrm>
        <a:prstGeom prst="roundRect">
          <a:avLst>
            <a:gd name="adj" fmla="val 10000"/>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D1A618-4D1A-49EE-9B90-43562D6ADCBE}">
      <dsp:nvSpPr>
        <dsp:cNvPr id="0" name=""/>
        <dsp:cNvSpPr/>
      </dsp:nvSpPr>
      <dsp:spPr>
        <a:xfrm>
          <a:off x="2161302"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KukaVarProxy Experimental Hardware communication</a:t>
          </a:r>
        </a:p>
      </dsp:txBody>
      <dsp:txXfrm>
        <a:off x="2198204" y="2351885"/>
        <a:ext cx="1186126" cy="1186126"/>
      </dsp:txXfrm>
    </dsp:sp>
    <dsp:sp modelId="{3A90C67D-3366-41C5-A589-87D3AEE533AA}">
      <dsp:nvSpPr>
        <dsp:cNvPr id="0" name=""/>
        <dsp:cNvSpPr/>
      </dsp:nvSpPr>
      <dsp:spPr>
        <a:xfrm>
          <a:off x="3494613"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3494613" y="1880451"/>
        <a:ext cx="169883" cy="181645"/>
      </dsp:txXfrm>
    </dsp:sp>
    <dsp:sp modelId="{29BD087F-4BDD-410B-8F6B-A28392306DFD}">
      <dsp:nvSpPr>
        <dsp:cNvPr id="0" name=""/>
        <dsp:cNvSpPr/>
      </dsp:nvSpPr>
      <dsp:spPr>
        <a:xfrm>
          <a:off x="3945324" y="1341308"/>
          <a:ext cx="1259930" cy="1259930"/>
        </a:xfrm>
        <a:prstGeom prst="roundRect">
          <a:avLst>
            <a:gd name="adj" fmla="val 10000"/>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8A5DE2E-2CFE-4917-B9E7-006EA3EA8959}">
      <dsp:nvSpPr>
        <dsp:cNvPr id="0" name=""/>
        <dsp:cNvSpPr/>
      </dsp:nvSpPr>
      <dsp:spPr>
        <a:xfrm>
          <a:off x="4114635"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package tree and implementation</a:t>
          </a:r>
        </a:p>
      </dsp:txBody>
      <dsp:txXfrm>
        <a:off x="4151537" y="2351885"/>
        <a:ext cx="1186126" cy="1186126"/>
      </dsp:txXfrm>
    </dsp:sp>
    <dsp:sp modelId="{BC21D377-472A-4869-9103-518980F8FF75}">
      <dsp:nvSpPr>
        <dsp:cNvPr id="0" name=""/>
        <dsp:cNvSpPr/>
      </dsp:nvSpPr>
      <dsp:spPr>
        <a:xfrm>
          <a:off x="5447945"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5447945" y="1880451"/>
        <a:ext cx="169883" cy="181645"/>
      </dsp:txXfrm>
    </dsp:sp>
    <dsp:sp modelId="{124A18C5-8FF4-4748-9920-323588793A4C}">
      <dsp:nvSpPr>
        <dsp:cNvPr id="0" name=""/>
        <dsp:cNvSpPr/>
      </dsp:nvSpPr>
      <dsp:spPr>
        <a:xfrm>
          <a:off x="5898656" y="1341308"/>
          <a:ext cx="1259930" cy="1259930"/>
        </a:xfrm>
        <a:prstGeom prst="roundRect">
          <a:avLst>
            <a:gd name="adj" fmla="val 10000"/>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560C25E-72B6-4792-AF98-B0D0BC6F8147}">
      <dsp:nvSpPr>
        <dsp:cNvPr id="0" name=""/>
        <dsp:cNvSpPr/>
      </dsp:nvSpPr>
      <dsp:spPr>
        <a:xfrm>
          <a:off x="6067967" y="2314983"/>
          <a:ext cx="1259930" cy="1259930"/>
        </a:xfrm>
        <a:prstGeom prst="roundRect">
          <a:avLst>
            <a:gd name="adj" fmla="val 10000"/>
          </a:avLst>
        </a:prstGeom>
        <a:solidFill>
          <a:schemeClr val="accent5">
            <a:shade val="50000"/>
            <a:hueOff val="334258"/>
            <a:satOff val="8955"/>
            <a:lumOff val="3945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Ros2 OPCUA Bridge </a:t>
          </a:r>
        </a:p>
      </dsp:txBody>
      <dsp:txXfrm>
        <a:off x="6104869" y="2351885"/>
        <a:ext cx="1186126" cy="1186126"/>
      </dsp:txXfrm>
    </dsp:sp>
    <dsp:sp modelId="{B12C3390-6B1C-40AE-9EB0-F9ACFA5799CA}">
      <dsp:nvSpPr>
        <dsp:cNvPr id="0" name=""/>
        <dsp:cNvSpPr/>
      </dsp:nvSpPr>
      <dsp:spPr>
        <a:xfrm>
          <a:off x="7401278" y="1819902"/>
          <a:ext cx="242690" cy="302743"/>
        </a:xfrm>
        <a:prstGeom prst="rightArrow">
          <a:avLst>
            <a:gd name="adj1" fmla="val 60000"/>
            <a:gd name="adj2" fmla="val 50000"/>
          </a:avLst>
        </a:prstGeom>
        <a:solidFill>
          <a:schemeClr val="accent5">
            <a:shade val="90000"/>
            <a:hueOff val="280732"/>
            <a:satOff val="-2572"/>
            <a:lumOff val="2220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7401278" y="1880451"/>
        <a:ext cx="169883" cy="181645"/>
      </dsp:txXfrm>
    </dsp:sp>
    <dsp:sp modelId="{65768B85-97C9-4796-BE6A-491D79959D24}">
      <dsp:nvSpPr>
        <dsp:cNvPr id="0" name=""/>
        <dsp:cNvSpPr/>
      </dsp:nvSpPr>
      <dsp:spPr>
        <a:xfrm>
          <a:off x="7851989" y="1341308"/>
          <a:ext cx="1259930" cy="1259930"/>
        </a:xfrm>
        <a:prstGeom prst="roundRect">
          <a:avLst>
            <a:gd name="adj" fmla="val 10000"/>
          </a:avLst>
        </a:prstGeom>
        <a:blipFill>
          <a:blip xmlns:r="http://schemas.openxmlformats.org/officeDocument/2006/relationships" r:embed="rId9">
            <a:extLst>
              <a:ext uri="{96DAC541-7B7A-43D3-8B79-37D633B846F1}">
                <asvg:svgBlip xmlns:asvg="http://schemas.microsoft.com/office/drawing/2016/SVG/main" r:embed="rId10"/>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FC5E91D-FA61-42DF-86E1-C8D00DEBC6E5}">
      <dsp:nvSpPr>
        <dsp:cNvPr id="0" name=""/>
        <dsp:cNvSpPr/>
      </dsp:nvSpPr>
      <dsp:spPr>
        <a:xfrm>
          <a:off x="8021299" y="2314983"/>
          <a:ext cx="1259930" cy="1259930"/>
        </a:xfrm>
        <a:prstGeom prst="roundRect">
          <a:avLst>
            <a:gd name="adj" fmla="val 10000"/>
          </a:avLst>
        </a:prstGeom>
        <a:solidFill>
          <a:schemeClr val="accent5">
            <a:shade val="50000"/>
            <a:hueOff val="222839"/>
            <a:satOff val="5970"/>
            <a:lumOff val="2630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OPCUA Server and Database</a:t>
          </a:r>
        </a:p>
      </dsp:txBody>
      <dsp:txXfrm>
        <a:off x="8058201" y="2351885"/>
        <a:ext cx="1186126" cy="1186126"/>
      </dsp:txXfrm>
    </dsp:sp>
    <dsp:sp modelId="{36B0B2EF-354A-4763-AB2D-5F2DC51EEC7C}">
      <dsp:nvSpPr>
        <dsp:cNvPr id="0" name=""/>
        <dsp:cNvSpPr/>
      </dsp:nvSpPr>
      <dsp:spPr>
        <a:xfrm>
          <a:off x="9354610" y="1819902"/>
          <a:ext cx="242690" cy="302743"/>
        </a:xfrm>
        <a:prstGeom prst="rightArrow">
          <a:avLst>
            <a:gd name="adj1" fmla="val 60000"/>
            <a:gd name="adj2" fmla="val 50000"/>
          </a:avLst>
        </a:prstGeom>
        <a:solidFill>
          <a:schemeClr val="accent5">
            <a:shade val="90000"/>
            <a:hueOff val="140366"/>
            <a:satOff val="-1286"/>
            <a:lumOff val="1110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9354610" y="1880451"/>
        <a:ext cx="169883" cy="181645"/>
      </dsp:txXfrm>
    </dsp:sp>
    <dsp:sp modelId="{A65D8E6C-4D1A-4CE1-A1AD-66AC60CD7DE9}">
      <dsp:nvSpPr>
        <dsp:cNvPr id="0" name=""/>
        <dsp:cNvSpPr/>
      </dsp:nvSpPr>
      <dsp:spPr>
        <a:xfrm>
          <a:off x="9805321" y="1341308"/>
          <a:ext cx="1259930" cy="1259930"/>
        </a:xfrm>
        <a:prstGeom prst="roundRect">
          <a:avLst>
            <a:gd name="adj" fmla="val 10000"/>
          </a:avLst>
        </a:prstGeom>
        <a:blipFill>
          <a:blip xmlns:r="http://schemas.openxmlformats.org/officeDocument/2006/relationships" r:embed="rId11">
            <a:extLst>
              <a:ext uri="{96DAC541-7B7A-43D3-8B79-37D633B846F1}">
                <asvg:svgBlip xmlns:asvg="http://schemas.microsoft.com/office/drawing/2016/SVG/main" r:embed="rId1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2F4DC6E-9B92-4858-8CC7-33535A4833A8}">
      <dsp:nvSpPr>
        <dsp:cNvPr id="0" name=""/>
        <dsp:cNvSpPr/>
      </dsp:nvSpPr>
      <dsp:spPr>
        <a:xfrm>
          <a:off x="9974631" y="2314983"/>
          <a:ext cx="1259930" cy="1259930"/>
        </a:xfrm>
        <a:prstGeom prst="roundRect">
          <a:avLst>
            <a:gd name="adj" fmla="val 10000"/>
          </a:avLst>
        </a:prstGeom>
        <a:solidFill>
          <a:schemeClr val="accent5">
            <a:shade val="50000"/>
            <a:hueOff val="111419"/>
            <a:satOff val="2985"/>
            <a:lumOff val="1315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dirty="0"/>
            <a:t>Dashboard</a:t>
          </a:r>
        </a:p>
      </dsp:txBody>
      <dsp:txXfrm>
        <a:off x="10011533" y="2351885"/>
        <a:ext cx="1186126" cy="118612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C70DEA6A-5A56-4999-8C10-5C34B6444A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a:extLst>
              <a:ext uri="{FF2B5EF4-FFF2-40B4-BE49-F238E27FC236}">
                <a16:creationId xmlns:a16="http://schemas.microsoft.com/office/drawing/2014/main" id="{01F90B5F-FA66-4B9E-AA4E-1A3B9E15929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82DC5A-CE0F-42FF-9A8F-8D6BF5189D70}" type="datetimeFigureOut">
              <a:rPr lang="de-DE" smtClean="0"/>
              <a:t>23.10.2024</a:t>
            </a:fld>
            <a:endParaRPr lang="de-DE" dirty="0"/>
          </a:p>
        </p:txBody>
      </p:sp>
      <p:sp>
        <p:nvSpPr>
          <p:cNvPr id="4" name="Fußzeilenplatzhalter 3">
            <a:extLst>
              <a:ext uri="{FF2B5EF4-FFF2-40B4-BE49-F238E27FC236}">
                <a16:creationId xmlns:a16="http://schemas.microsoft.com/office/drawing/2014/main" id="{B96347A1-96DD-4F05-A7F0-55227092D5C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a:extLst>
              <a:ext uri="{FF2B5EF4-FFF2-40B4-BE49-F238E27FC236}">
                <a16:creationId xmlns:a16="http://schemas.microsoft.com/office/drawing/2014/main" id="{F4E0D365-C391-4990-A2DC-D0F6A69A1BD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6CFB075-78B6-40A7-B580-4706C2AF75DC}" type="slidenum">
              <a:rPr lang="de-DE" smtClean="0"/>
              <a:t>‹#›</a:t>
            </a:fld>
            <a:endParaRPr lang="de-DE" dirty="0"/>
          </a:p>
        </p:txBody>
      </p:sp>
    </p:spTree>
    <p:extLst>
      <p:ext uri="{BB962C8B-B14F-4D97-AF65-F5344CB8AC3E}">
        <p14:creationId xmlns:p14="http://schemas.microsoft.com/office/powerpoint/2010/main" val="364271272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svg>
</file>

<file path=ppt/media/image16.jpg>
</file>

<file path=ppt/media/image17.png>
</file>

<file path=ppt/media/image18.jpg>
</file>

<file path=ppt/media/image19.jpg>
</file>

<file path=ppt/media/image2.png>
</file>

<file path=ppt/media/image20.png>
</file>

<file path=ppt/media/image21.gif>
</file>

<file path=ppt/media/image22.gif>
</file>

<file path=ppt/media/image23.png>
</file>

<file path=ppt/media/image24.png>
</file>

<file path=ppt/media/image25.jpg>
</file>

<file path=ppt/media/image26.png>
</file>

<file path=ppt/media/image27.svg>
</file>

<file path=ppt/media/image28.png>
</file>

<file path=ppt/media/image29.svg>
</file>

<file path=ppt/media/image3.jp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jpg>
</file>

<file path=ppt/media/image41.jp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5A847C-F8D5-4B7A-AB38-328EBDE6D6E1}" type="datetimeFigureOut">
              <a:rPr lang="de-DE" smtClean="0"/>
              <a:t>23.10.2024</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C9450D-02E7-4BF4-9A52-817DE351FFF9}" type="slidenum">
              <a:rPr lang="de-DE" smtClean="0"/>
              <a:t>‹#›</a:t>
            </a:fld>
            <a:endParaRPr lang="de-DE" dirty="0"/>
          </a:p>
        </p:txBody>
      </p:sp>
    </p:spTree>
    <p:extLst>
      <p:ext uri="{BB962C8B-B14F-4D97-AF65-F5344CB8AC3E}">
        <p14:creationId xmlns:p14="http://schemas.microsoft.com/office/powerpoint/2010/main" val="13409587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cs.ros.org/en/humble/Concepts/Basic/About-Client-Libraries.html"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docs.ros.org/en/humble/Concepts/Basic/About-Services.html" TargetMode="External"/><Relationship Id="rId4" Type="http://schemas.openxmlformats.org/officeDocument/2006/relationships/hyperlink" Target="https://docs.ros.org/en/humble/Concepts/Basic/About-Topics.html"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sir.upc.edu/projects/rostutorials/appendixRos2/index.html#communications-label"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8C9450D-02E7-4BF4-9A52-817DE351FFF9}" type="slidenum">
              <a:rPr lang="de-DE" smtClean="0"/>
              <a:t>1</a:t>
            </a:fld>
            <a:endParaRPr lang="de-DE" dirty="0"/>
          </a:p>
        </p:txBody>
      </p:sp>
    </p:spTree>
    <p:extLst>
      <p:ext uri="{BB962C8B-B14F-4D97-AF65-F5344CB8AC3E}">
        <p14:creationId xmlns:p14="http://schemas.microsoft.com/office/powerpoint/2010/main" val="9564624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ROS2 Nodes :</a:t>
            </a:r>
          </a:p>
          <a:p>
            <a:pPr marL="171450" indent="-171450" algn="l">
              <a:buFontTx/>
              <a:buChar char="-"/>
            </a:pPr>
            <a:r>
              <a:rPr lang="en-US" b="0" i="0" dirty="0">
                <a:solidFill>
                  <a:srgbClr val="404040"/>
                </a:solidFill>
                <a:effectLst/>
                <a:latin typeface="Lato" panose="020F0502020204030203" pitchFamily="34" charset="0"/>
              </a:rPr>
              <a:t>A node is a participant in the ROS 2 graph, which uses a </a:t>
            </a:r>
            <a:r>
              <a:rPr lang="en-US" b="0" i="0" u="none" strike="noStrike" dirty="0">
                <a:solidFill>
                  <a:srgbClr val="2980B9"/>
                </a:solidFill>
                <a:effectLst/>
                <a:latin typeface="Lato" panose="020F0502020204030203" pitchFamily="34" charset="0"/>
                <a:hlinkClick r:id="rId3"/>
              </a:rPr>
              <a:t>client library</a:t>
            </a:r>
            <a:r>
              <a:rPr lang="en-US" b="0" i="0" dirty="0">
                <a:solidFill>
                  <a:srgbClr val="404040"/>
                </a:solidFill>
                <a:effectLst/>
                <a:latin typeface="Lato" panose="020F0502020204030203" pitchFamily="34" charset="0"/>
              </a:rPr>
              <a:t> to communicate with other nodes. Nodes can communicate with other nodes within the same process, in a different process, or on a different machine. Nodes are typically the unit of computation in a ROS graph; each node should do one logical thing.</a:t>
            </a:r>
          </a:p>
          <a:p>
            <a:pPr marL="171450" indent="-171450" algn="l">
              <a:buFontTx/>
              <a:buChar char="-"/>
            </a:pPr>
            <a:r>
              <a:rPr lang="en-US" b="0" i="0" dirty="0">
                <a:solidFill>
                  <a:srgbClr val="404040"/>
                </a:solidFill>
                <a:effectLst/>
                <a:latin typeface="Lato" panose="020F0502020204030203" pitchFamily="34" charset="0"/>
              </a:rPr>
              <a:t>Nodes can </a:t>
            </a:r>
            <a:r>
              <a:rPr lang="en-US" b="0" i="0" u="none" strike="noStrike" dirty="0">
                <a:solidFill>
                  <a:srgbClr val="2980B9"/>
                </a:solidFill>
                <a:effectLst/>
                <a:latin typeface="Lato" panose="020F0502020204030203" pitchFamily="34" charset="0"/>
                <a:hlinkClick r:id="rId4"/>
              </a:rPr>
              <a:t>publish</a:t>
            </a:r>
            <a:r>
              <a:rPr lang="en-US" b="0" i="0" dirty="0">
                <a:solidFill>
                  <a:srgbClr val="404040"/>
                </a:solidFill>
                <a:effectLst/>
                <a:latin typeface="Lato" panose="020F0502020204030203" pitchFamily="34" charset="0"/>
              </a:rPr>
              <a:t> to named topics to deliver data to other nodes, or </a:t>
            </a:r>
            <a:r>
              <a:rPr lang="en-US" b="0" i="0" u="none" strike="noStrike" dirty="0">
                <a:solidFill>
                  <a:srgbClr val="2980B9"/>
                </a:solidFill>
                <a:effectLst/>
                <a:latin typeface="Lato" panose="020F0502020204030203" pitchFamily="34" charset="0"/>
                <a:hlinkClick r:id="rId4"/>
              </a:rPr>
              <a:t>subscribe</a:t>
            </a:r>
            <a:r>
              <a:rPr lang="en-US" b="0" i="0" dirty="0">
                <a:solidFill>
                  <a:srgbClr val="404040"/>
                </a:solidFill>
                <a:effectLst/>
                <a:latin typeface="Lato" panose="020F0502020204030203" pitchFamily="34" charset="0"/>
              </a:rPr>
              <a:t> to named topics to get data from other nodes. They can also act as a </a:t>
            </a:r>
            <a:r>
              <a:rPr lang="en-US" b="0" i="0" u="none" strike="noStrike" dirty="0">
                <a:solidFill>
                  <a:srgbClr val="2980B9"/>
                </a:solidFill>
                <a:effectLst/>
                <a:latin typeface="Lato" panose="020F0502020204030203" pitchFamily="34" charset="0"/>
                <a:hlinkClick r:id="rId5"/>
              </a:rPr>
              <a:t>service client</a:t>
            </a:r>
            <a:r>
              <a:rPr lang="en-US" b="0" i="0" dirty="0">
                <a:solidFill>
                  <a:srgbClr val="404040"/>
                </a:solidFill>
                <a:effectLst/>
                <a:latin typeface="Lato" panose="020F0502020204030203" pitchFamily="34" charset="0"/>
              </a:rPr>
              <a:t> to have another node perform a computation on their behalf, or as a </a:t>
            </a:r>
            <a:r>
              <a:rPr lang="en-US" b="0" i="0" u="none" strike="noStrike" dirty="0">
                <a:solidFill>
                  <a:srgbClr val="2980B9"/>
                </a:solidFill>
                <a:effectLst/>
                <a:latin typeface="Lato" panose="020F0502020204030203" pitchFamily="34" charset="0"/>
                <a:hlinkClick r:id="rId5"/>
              </a:rPr>
              <a:t>service server</a:t>
            </a:r>
            <a:r>
              <a:rPr lang="en-US" b="0" i="0" dirty="0">
                <a:solidFill>
                  <a:srgbClr val="404040"/>
                </a:solidFill>
                <a:effectLst/>
                <a:latin typeface="Lato" panose="020F0502020204030203" pitchFamily="34" charset="0"/>
              </a:rPr>
              <a:t> to provide functionality to other nodes. </a:t>
            </a:r>
          </a:p>
          <a:p>
            <a:br>
              <a:rPr lang="en-US" dirty="0"/>
            </a:br>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10</a:t>
            </a:fld>
            <a:endParaRPr lang="de-DE" dirty="0"/>
          </a:p>
        </p:txBody>
      </p:sp>
    </p:spTree>
    <p:extLst>
      <p:ext uri="{BB962C8B-B14F-4D97-AF65-F5344CB8AC3E}">
        <p14:creationId xmlns:p14="http://schemas.microsoft.com/office/powerpoint/2010/main" val="19758466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dirty="0"/>
              <a:t>Actions are one of the communication types in ROS 2 and are intended for long running tasks. They consist of three parts: a goal, feedback, and a result.</a:t>
            </a:r>
          </a:p>
          <a:p>
            <a:r>
              <a:rPr lang="en-US" dirty="0"/>
              <a:t>Actions are built on topics and services. Their functionality is like services, except actions are preemptable (you can cancel them while executing). They also provide steady feedback, as opposed to services which return a single response.</a:t>
            </a:r>
          </a:p>
          <a:p>
            <a:r>
              <a:rPr lang="en-US" dirty="0"/>
              <a:t>Actions use a client-server model, like the publisher-subscriber model. An “action client” node sends a goal to an “action server” node that acknowledges the goal and returns a stream of feedback and a result.</a:t>
            </a:r>
          </a:p>
          <a:p>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11</a:t>
            </a:fld>
            <a:endParaRPr lang="de-DE" dirty="0"/>
          </a:p>
        </p:txBody>
      </p:sp>
    </p:spTree>
    <p:extLst>
      <p:ext uri="{BB962C8B-B14F-4D97-AF65-F5344CB8AC3E}">
        <p14:creationId xmlns:p14="http://schemas.microsoft.com/office/powerpoint/2010/main" val="9125070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ROS2 Layers : </a:t>
            </a:r>
          </a:p>
          <a:p>
            <a:pPr marL="171450" indent="-171450">
              <a:buFontTx/>
              <a:buChar char="-"/>
            </a:pPr>
            <a:r>
              <a:rPr lang="en-GB" dirty="0"/>
              <a:t>App Layer  : where the high level commands come ( RVIZ or some ros2 node ) </a:t>
            </a:r>
          </a:p>
          <a:p>
            <a:pPr marL="171450" indent="-171450">
              <a:buFontTx/>
              <a:buChar char="-"/>
            </a:pPr>
            <a:r>
              <a:rPr lang="en-GB" dirty="0"/>
              <a:t>3</a:t>
            </a:r>
            <a:r>
              <a:rPr lang="en-GB" baseline="30000" dirty="0"/>
              <a:t>rd</a:t>
            </a:r>
            <a:r>
              <a:rPr lang="en-GB" dirty="0"/>
              <a:t> party software : like Movit2 for </a:t>
            </a:r>
            <a:r>
              <a:rPr lang="en-US" b="0" i="0" dirty="0">
                <a:solidFill>
                  <a:srgbClr val="404040"/>
                </a:solidFill>
                <a:effectLst/>
                <a:latin typeface="Lato" panose="020F0502020204030203" pitchFamily="34" charset="0"/>
              </a:rPr>
              <a:t>motion planning, manipulation, 3D perception, kinematics, control, and navigation.</a:t>
            </a:r>
          </a:p>
          <a:p>
            <a:pPr marL="171450" indent="-171450">
              <a:buFontTx/>
              <a:buChar char="-"/>
            </a:pPr>
            <a:r>
              <a:rPr lang="en-US" b="0" i="0" dirty="0">
                <a:solidFill>
                  <a:srgbClr val="404040"/>
                </a:solidFill>
                <a:effectLst/>
                <a:latin typeface="Lato" panose="020F0502020204030203" pitchFamily="34" charset="0"/>
              </a:rPr>
              <a:t>Controllers and Controller Manager : </a:t>
            </a:r>
          </a:p>
          <a:p>
            <a:pPr marL="171450" indent="-171450">
              <a:buFontTx/>
              <a:buChar char="-"/>
            </a:pPr>
            <a:r>
              <a:rPr lang="en-US" b="0" i="0" dirty="0">
                <a:solidFill>
                  <a:srgbClr val="404040"/>
                </a:solidFill>
                <a:effectLst/>
                <a:latin typeface="Lato" panose="020F0502020204030203" pitchFamily="34" charset="0"/>
              </a:rPr>
              <a:t>Resource Manager</a:t>
            </a:r>
          </a:p>
          <a:p>
            <a:pPr marL="0" indent="0">
              <a:buFontTx/>
              <a:buNone/>
            </a:pPr>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12</a:t>
            </a:fld>
            <a:endParaRPr lang="de-DE" dirty="0"/>
          </a:p>
        </p:txBody>
      </p:sp>
    </p:spTree>
    <p:extLst>
      <p:ext uri="{BB962C8B-B14F-4D97-AF65-F5344CB8AC3E}">
        <p14:creationId xmlns:p14="http://schemas.microsoft.com/office/powerpoint/2010/main" val="936239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Usecases overview : </a:t>
            </a:r>
          </a:p>
          <a:p>
            <a:r>
              <a:rPr lang="en-GB" dirty="0"/>
              <a:t>Main components : </a:t>
            </a:r>
          </a:p>
          <a:p>
            <a:pPr marL="228600" indent="-228600">
              <a:buAutoNum type="arabicPeriod"/>
            </a:pPr>
            <a:r>
              <a:rPr lang="en-GB" dirty="0"/>
              <a:t>Remote frame work : is a dashboard with functionalities to chose the point to move both of the twins (and monitor the simulation)</a:t>
            </a:r>
          </a:p>
          <a:p>
            <a:pPr marL="228600" indent="-228600">
              <a:buAutoNum type="arabicPeriod"/>
            </a:pPr>
            <a:r>
              <a:rPr lang="en-GB" dirty="0"/>
              <a:t>Server Layer : connect the remote frame work with the controller layer of the system and authenticate the user (and store the user data and system data ) </a:t>
            </a:r>
          </a:p>
          <a:p>
            <a:pPr marL="228600" indent="-228600">
              <a:buAutoNum type="arabicPeriod"/>
            </a:pPr>
            <a:r>
              <a:rPr lang="en-GB" dirty="0"/>
              <a:t>Controller layer : control the hardware layer accordingly to the user interactions and sends back states from the hardware to the user layer </a:t>
            </a:r>
          </a:p>
          <a:p>
            <a:pPr marL="228600" indent="-228600">
              <a:buAutoNum type="arabicPeriod"/>
            </a:pPr>
            <a:r>
              <a:rPr lang="en-GB" dirty="0"/>
              <a:t>Hardware and Simulation layer : contains the connections to the hardware and the simulation and their own system </a:t>
            </a:r>
          </a:p>
          <a:p>
            <a:pPr marL="228600" indent="-228600">
              <a:buAutoNum type="arabicPeriod"/>
            </a:pPr>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13</a:t>
            </a:fld>
            <a:endParaRPr lang="de-DE" dirty="0"/>
          </a:p>
        </p:txBody>
      </p:sp>
    </p:spTree>
    <p:extLst>
      <p:ext uri="{BB962C8B-B14F-4D97-AF65-F5344CB8AC3E}">
        <p14:creationId xmlns:p14="http://schemas.microsoft.com/office/powerpoint/2010/main" val="31308430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System overview : </a:t>
            </a:r>
          </a:p>
        </p:txBody>
      </p:sp>
      <p:sp>
        <p:nvSpPr>
          <p:cNvPr id="4" name="Slide Number Placeholder 3"/>
          <p:cNvSpPr>
            <a:spLocks noGrp="1"/>
          </p:cNvSpPr>
          <p:nvPr>
            <p:ph type="sldNum" sz="quarter" idx="5"/>
          </p:nvPr>
        </p:nvSpPr>
        <p:spPr/>
        <p:txBody>
          <a:bodyPr/>
          <a:lstStyle/>
          <a:p>
            <a:fld id="{98C9450D-02E7-4BF4-9A52-817DE351FFF9}" type="slidenum">
              <a:rPr lang="de-DE" smtClean="0"/>
              <a:t>14</a:t>
            </a:fld>
            <a:endParaRPr lang="de-DE" dirty="0"/>
          </a:p>
        </p:txBody>
      </p:sp>
    </p:spTree>
    <p:extLst>
      <p:ext uri="{BB962C8B-B14F-4D97-AF65-F5344CB8AC3E}">
        <p14:creationId xmlns:p14="http://schemas.microsoft.com/office/powerpoint/2010/main" val="19068587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15</a:t>
            </a:fld>
            <a:endParaRPr lang="de-DE" dirty="0"/>
          </a:p>
        </p:txBody>
      </p:sp>
    </p:spTree>
    <p:extLst>
      <p:ext uri="{BB962C8B-B14F-4D97-AF65-F5344CB8AC3E}">
        <p14:creationId xmlns:p14="http://schemas.microsoft.com/office/powerpoint/2010/main" val="27004023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System overview : </a:t>
            </a:r>
          </a:p>
        </p:txBody>
      </p:sp>
      <p:sp>
        <p:nvSpPr>
          <p:cNvPr id="4" name="Slide Number Placeholder 3"/>
          <p:cNvSpPr>
            <a:spLocks noGrp="1"/>
          </p:cNvSpPr>
          <p:nvPr>
            <p:ph type="sldNum" sz="quarter" idx="5"/>
          </p:nvPr>
        </p:nvSpPr>
        <p:spPr/>
        <p:txBody>
          <a:bodyPr/>
          <a:lstStyle/>
          <a:p>
            <a:fld id="{98C9450D-02E7-4BF4-9A52-817DE351FFF9}" type="slidenum">
              <a:rPr lang="de-DE" smtClean="0"/>
              <a:t>16</a:t>
            </a:fld>
            <a:endParaRPr lang="de-DE" dirty="0"/>
          </a:p>
        </p:txBody>
      </p:sp>
    </p:spTree>
    <p:extLst>
      <p:ext uri="{BB962C8B-B14F-4D97-AF65-F5344CB8AC3E}">
        <p14:creationId xmlns:p14="http://schemas.microsoft.com/office/powerpoint/2010/main" val="19533404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System overview : </a:t>
            </a:r>
          </a:p>
        </p:txBody>
      </p:sp>
      <p:sp>
        <p:nvSpPr>
          <p:cNvPr id="4" name="Slide Number Placeholder 3"/>
          <p:cNvSpPr>
            <a:spLocks noGrp="1"/>
          </p:cNvSpPr>
          <p:nvPr>
            <p:ph type="sldNum" sz="quarter" idx="5"/>
          </p:nvPr>
        </p:nvSpPr>
        <p:spPr/>
        <p:txBody>
          <a:bodyPr/>
          <a:lstStyle/>
          <a:p>
            <a:fld id="{98C9450D-02E7-4BF4-9A52-817DE351FFF9}" type="slidenum">
              <a:rPr lang="de-DE" smtClean="0"/>
              <a:t>17</a:t>
            </a:fld>
            <a:endParaRPr lang="de-DE" dirty="0"/>
          </a:p>
        </p:txBody>
      </p:sp>
    </p:spTree>
    <p:extLst>
      <p:ext uri="{BB962C8B-B14F-4D97-AF65-F5344CB8AC3E}">
        <p14:creationId xmlns:p14="http://schemas.microsoft.com/office/powerpoint/2010/main" val="21924698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System overview : </a:t>
            </a:r>
          </a:p>
        </p:txBody>
      </p:sp>
      <p:sp>
        <p:nvSpPr>
          <p:cNvPr id="4" name="Slide Number Placeholder 3"/>
          <p:cNvSpPr>
            <a:spLocks noGrp="1"/>
          </p:cNvSpPr>
          <p:nvPr>
            <p:ph type="sldNum" sz="quarter" idx="5"/>
          </p:nvPr>
        </p:nvSpPr>
        <p:spPr/>
        <p:txBody>
          <a:bodyPr/>
          <a:lstStyle/>
          <a:p>
            <a:fld id="{98C9450D-02E7-4BF4-9A52-817DE351FFF9}" type="slidenum">
              <a:rPr lang="de-DE" smtClean="0"/>
              <a:t>18</a:t>
            </a:fld>
            <a:endParaRPr lang="de-DE" dirty="0"/>
          </a:p>
        </p:txBody>
      </p:sp>
    </p:spTree>
    <p:extLst>
      <p:ext uri="{BB962C8B-B14F-4D97-AF65-F5344CB8AC3E}">
        <p14:creationId xmlns:p14="http://schemas.microsoft.com/office/powerpoint/2010/main" val="20136916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System overview : </a:t>
            </a:r>
          </a:p>
        </p:txBody>
      </p:sp>
      <p:sp>
        <p:nvSpPr>
          <p:cNvPr id="4" name="Slide Number Placeholder 3"/>
          <p:cNvSpPr>
            <a:spLocks noGrp="1"/>
          </p:cNvSpPr>
          <p:nvPr>
            <p:ph type="sldNum" sz="quarter" idx="5"/>
          </p:nvPr>
        </p:nvSpPr>
        <p:spPr/>
        <p:txBody>
          <a:bodyPr/>
          <a:lstStyle/>
          <a:p>
            <a:fld id="{98C9450D-02E7-4BF4-9A52-817DE351FFF9}" type="slidenum">
              <a:rPr lang="de-DE" smtClean="0"/>
              <a:t>19</a:t>
            </a:fld>
            <a:endParaRPr lang="de-DE" dirty="0"/>
          </a:p>
        </p:txBody>
      </p:sp>
    </p:spTree>
    <p:extLst>
      <p:ext uri="{BB962C8B-B14F-4D97-AF65-F5344CB8AC3E}">
        <p14:creationId xmlns:p14="http://schemas.microsoft.com/office/powerpoint/2010/main" val="3514543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2</a:t>
            </a:fld>
            <a:endParaRPr lang="de-DE" dirty="0"/>
          </a:p>
        </p:txBody>
      </p:sp>
    </p:spTree>
    <p:extLst>
      <p:ext uri="{BB962C8B-B14F-4D97-AF65-F5344CB8AC3E}">
        <p14:creationId xmlns:p14="http://schemas.microsoft.com/office/powerpoint/2010/main" val="35628388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System overview : </a:t>
            </a:r>
          </a:p>
        </p:txBody>
      </p:sp>
      <p:sp>
        <p:nvSpPr>
          <p:cNvPr id="4" name="Slide Number Placeholder 3"/>
          <p:cNvSpPr>
            <a:spLocks noGrp="1"/>
          </p:cNvSpPr>
          <p:nvPr>
            <p:ph type="sldNum" sz="quarter" idx="5"/>
          </p:nvPr>
        </p:nvSpPr>
        <p:spPr/>
        <p:txBody>
          <a:bodyPr/>
          <a:lstStyle/>
          <a:p>
            <a:fld id="{98C9450D-02E7-4BF4-9A52-817DE351FFF9}" type="slidenum">
              <a:rPr lang="de-DE" smtClean="0"/>
              <a:t>20</a:t>
            </a:fld>
            <a:endParaRPr lang="de-DE" dirty="0"/>
          </a:p>
        </p:txBody>
      </p:sp>
    </p:spTree>
    <p:extLst>
      <p:ext uri="{BB962C8B-B14F-4D97-AF65-F5344CB8AC3E}">
        <p14:creationId xmlns:p14="http://schemas.microsoft.com/office/powerpoint/2010/main" val="42731476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System overview : </a:t>
            </a:r>
          </a:p>
        </p:txBody>
      </p:sp>
      <p:sp>
        <p:nvSpPr>
          <p:cNvPr id="4" name="Slide Number Placeholder 3"/>
          <p:cNvSpPr>
            <a:spLocks noGrp="1"/>
          </p:cNvSpPr>
          <p:nvPr>
            <p:ph type="sldNum" sz="quarter" idx="5"/>
          </p:nvPr>
        </p:nvSpPr>
        <p:spPr/>
        <p:txBody>
          <a:bodyPr/>
          <a:lstStyle/>
          <a:p>
            <a:fld id="{98C9450D-02E7-4BF4-9A52-817DE351FFF9}" type="slidenum">
              <a:rPr lang="de-DE" smtClean="0"/>
              <a:t>21</a:t>
            </a:fld>
            <a:endParaRPr lang="de-DE" dirty="0"/>
          </a:p>
        </p:txBody>
      </p:sp>
    </p:spTree>
    <p:extLst>
      <p:ext uri="{BB962C8B-B14F-4D97-AF65-F5344CB8AC3E}">
        <p14:creationId xmlns:p14="http://schemas.microsoft.com/office/powerpoint/2010/main" val="13950128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5C8C6"/>
                </a:solidFill>
                <a:effectLst/>
                <a:latin typeface="Consolas" panose="020B0609020204030204" pitchFamily="49" charset="0"/>
              </a:rPr>
              <a:t>In ROS 2, simulations and real robots are inherently treated as separate entities. They each operate with their own set of controllers and hardware interfaces, tailored to their specific environments. The simulated robot typically utilizes virtual hardware interfaces provided by simulation tools like Gazebo, while the real robot relies on physical hardware interfaces to interact with actual sensors and actuators.</a:t>
            </a:r>
          </a:p>
          <a:p>
            <a:br>
              <a:rPr lang="en-US" b="0" dirty="0">
                <a:solidFill>
                  <a:srgbClr val="C5C8C6"/>
                </a:solidFill>
                <a:effectLst/>
                <a:latin typeface="Consolas" panose="020B0609020204030204" pitchFamily="49" charset="0"/>
              </a:rPr>
            </a:br>
            <a:r>
              <a:rPr lang="en-US" b="0" dirty="0">
                <a:solidFill>
                  <a:srgbClr val="C5C8C6"/>
                </a:solidFill>
                <a:effectLst/>
                <a:latin typeface="Consolas" panose="020B0609020204030204" pitchFamily="49" charset="0"/>
              </a:rPr>
              <a:t>This separation means that, by default, they do not share controllers or resources. As a result, integrating them into a cohesive system where they can reflect each other's states or behaviors becomes challenging. This poses a significant obstacle when attempting to create applications like </a:t>
            </a:r>
            <a:r>
              <a:rPr lang="en-US" b="1" dirty="0">
                <a:solidFill>
                  <a:srgbClr val="6089B4"/>
                </a:solidFill>
                <a:effectLst/>
                <a:latin typeface="Consolas" panose="020B0609020204030204" pitchFamily="49" charset="0"/>
              </a:rPr>
              <a:t>digital twins</a:t>
            </a:r>
            <a:r>
              <a:rPr lang="en-US" b="0" dirty="0">
                <a:solidFill>
                  <a:srgbClr val="C5C8C6"/>
                </a:solidFill>
                <a:effectLst/>
                <a:latin typeface="Consolas" panose="020B0609020204030204" pitchFamily="49" charset="0"/>
              </a:rPr>
              <a:t> where synchronization between the real and simulated environments is crucial.</a:t>
            </a:r>
          </a:p>
          <a:p>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22</a:t>
            </a:fld>
            <a:endParaRPr lang="de-DE" dirty="0"/>
          </a:p>
        </p:txBody>
      </p:sp>
    </p:spTree>
    <p:extLst>
      <p:ext uri="{BB962C8B-B14F-4D97-AF65-F5344CB8AC3E}">
        <p14:creationId xmlns:p14="http://schemas.microsoft.com/office/powerpoint/2010/main" val="9229313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5C8C6"/>
                </a:solidFill>
                <a:effectLst/>
                <a:latin typeface="Consolas" panose="020B0609020204030204" pitchFamily="49" charset="0"/>
              </a:rPr>
              <a:t>After creating the Real and Simulation namespaces of the Ros2 and adding the resources </a:t>
            </a:r>
            <a:r>
              <a:rPr lang="en-US" b="1" dirty="0">
                <a:solidFill>
                  <a:srgbClr val="6089B4"/>
                </a:solidFill>
                <a:effectLst/>
                <a:latin typeface="Consolas" panose="020B0609020204030204" pitchFamily="49" charset="0"/>
              </a:rPr>
              <a:t>**(URDF , Gazebo and HardwarePlugins)**</a:t>
            </a:r>
            <a:r>
              <a:rPr lang="en-US" b="0" dirty="0">
                <a:solidFill>
                  <a:srgbClr val="C5C8C6"/>
                </a:solidFill>
                <a:effectLst/>
                <a:latin typeface="Consolas" panose="020B0609020204030204" pitchFamily="49" charset="0"/>
              </a:rPr>
              <a:t> now we create a namespace </a:t>
            </a:r>
            <a:r>
              <a:rPr lang="en-US" b="1" dirty="0">
                <a:solidFill>
                  <a:srgbClr val="6089B4"/>
                </a:solidFill>
                <a:effectLst/>
                <a:latin typeface="Consolas" panose="020B0609020204030204" pitchFamily="49" charset="0"/>
              </a:rPr>
              <a:t>**kr3r540_digital_twin**</a:t>
            </a:r>
            <a:r>
              <a:rPr lang="en-US" b="0" dirty="0">
                <a:solidFill>
                  <a:srgbClr val="C5C8C6"/>
                </a:solidFill>
                <a:effectLst/>
                <a:latin typeface="Consolas" panose="020B0609020204030204" pitchFamily="49" charset="0"/>
              </a:rPr>
              <a:t> that mainly contains two topics </a:t>
            </a:r>
            <a:r>
              <a:rPr lang="en-US" b="1" dirty="0">
                <a:solidFill>
                  <a:srgbClr val="6089B4"/>
                </a:solidFill>
                <a:effectLst/>
                <a:latin typeface="Consolas" panose="020B0609020204030204" pitchFamily="49" charset="0"/>
              </a:rPr>
              <a:t>**digital_twin_data**</a:t>
            </a:r>
            <a:r>
              <a:rPr lang="en-US" b="0" dirty="0">
                <a:solidFill>
                  <a:srgbClr val="C5C8C6"/>
                </a:solidFill>
                <a:effectLst/>
                <a:latin typeface="Consolas" panose="020B0609020204030204" pitchFamily="49" charset="0"/>
              </a:rPr>
              <a:t> and the </a:t>
            </a:r>
            <a:r>
              <a:rPr lang="en-US" b="1" dirty="0">
                <a:solidFill>
                  <a:srgbClr val="6089B4"/>
                </a:solidFill>
                <a:effectLst/>
                <a:latin typeface="Consolas" panose="020B0609020204030204" pitchFamily="49" charset="0"/>
              </a:rPr>
              <a:t>**digital_twin_information**</a:t>
            </a:r>
            <a:r>
              <a:rPr lang="en-US" b="0" dirty="0">
                <a:solidFill>
                  <a:srgbClr val="C5C8C6"/>
                </a:solidFill>
                <a:effectLst/>
                <a:latin typeface="Consolas" panose="020B0609020204030204" pitchFamily="49" charset="0"/>
              </a:rPr>
              <a:t> .</a:t>
            </a:r>
          </a:p>
          <a:p>
            <a:br>
              <a:rPr lang="en-US" b="0" dirty="0">
                <a:solidFill>
                  <a:srgbClr val="C5C8C6"/>
                </a:solidFill>
                <a:effectLst/>
                <a:latin typeface="Consolas" panose="020B0609020204030204" pitchFamily="49" charset="0"/>
              </a:rPr>
            </a:br>
            <a:r>
              <a:rPr lang="en-US" b="0" dirty="0">
                <a:solidFill>
                  <a:srgbClr val="C5C8C6"/>
                </a:solidFill>
                <a:effectLst/>
                <a:latin typeface="Consolas" panose="020B0609020204030204" pitchFamily="49" charset="0"/>
              </a:rPr>
              <a:t>The </a:t>
            </a:r>
            <a:r>
              <a:rPr lang="en-US" b="1" dirty="0">
                <a:solidFill>
                  <a:srgbClr val="6089B4"/>
                </a:solidFill>
                <a:effectLst/>
                <a:latin typeface="Consolas" panose="020B0609020204030204" pitchFamily="49" charset="0"/>
              </a:rPr>
              <a:t>**digital_twin_data**</a:t>
            </a:r>
            <a:r>
              <a:rPr lang="en-US" b="0" dirty="0">
                <a:solidFill>
                  <a:srgbClr val="C5C8C6"/>
                </a:solidFill>
                <a:effectLst/>
                <a:latin typeface="Consolas" panose="020B0609020204030204" pitchFamily="49" charset="0"/>
              </a:rPr>
              <a:t> is the  main part of the </a:t>
            </a:r>
            <a:r>
              <a:rPr lang="en-US" b="1" dirty="0">
                <a:solidFill>
                  <a:srgbClr val="6089B4"/>
                </a:solidFill>
                <a:effectLst/>
                <a:latin typeface="Consolas" panose="020B0609020204030204" pitchFamily="49" charset="0"/>
              </a:rPr>
              <a:t>**Digital Shadow**</a:t>
            </a:r>
            <a:r>
              <a:rPr lang="en-US" b="0" dirty="0">
                <a:solidFill>
                  <a:srgbClr val="C5C8C6"/>
                </a:solidFill>
                <a:effectLst/>
                <a:latin typeface="Consolas" panose="020B0609020204030204" pitchFamily="49" charset="0"/>
              </a:rPr>
              <a:t> where we send the </a:t>
            </a:r>
            <a:r>
              <a:rPr lang="en-US" b="1" dirty="0">
                <a:solidFill>
                  <a:srgbClr val="6089B4"/>
                </a:solidFill>
                <a:effectLst/>
                <a:latin typeface="Consolas" panose="020B0609020204030204" pitchFamily="49" charset="0"/>
              </a:rPr>
              <a:t>**Joint_state**</a:t>
            </a:r>
            <a:r>
              <a:rPr lang="en-US" b="0" dirty="0">
                <a:solidFill>
                  <a:srgbClr val="C5C8C6"/>
                </a:solidFill>
                <a:effectLst/>
                <a:latin typeface="Consolas" panose="020B0609020204030204" pitchFamily="49" charset="0"/>
              </a:rPr>
              <a:t> of the real robot to the </a:t>
            </a:r>
            <a:r>
              <a:rPr lang="en-US" b="1" dirty="0">
                <a:solidFill>
                  <a:srgbClr val="6089B4"/>
                </a:solidFill>
                <a:effectLst/>
                <a:latin typeface="Consolas" panose="020B0609020204030204" pitchFamily="49" charset="0"/>
              </a:rPr>
              <a:t>**arm_controller command**</a:t>
            </a:r>
            <a:r>
              <a:rPr lang="en-US" b="0" dirty="0">
                <a:solidFill>
                  <a:srgbClr val="C5C8C6"/>
                </a:solidFill>
                <a:effectLst/>
                <a:latin typeface="Consolas" panose="020B0609020204030204" pitchFamily="49" charset="0"/>
              </a:rPr>
              <a:t> of the Simulation. With this we achieve a mirroring of the real robot movement into the simulation.</a:t>
            </a:r>
          </a:p>
          <a:p>
            <a:br>
              <a:rPr lang="en-US" b="0" dirty="0">
                <a:solidFill>
                  <a:srgbClr val="C5C8C6"/>
                </a:solidFill>
                <a:effectLst/>
                <a:latin typeface="Consolas" panose="020B0609020204030204" pitchFamily="49" charset="0"/>
              </a:rPr>
            </a:br>
            <a:r>
              <a:rPr lang="en-US" b="0" dirty="0">
                <a:solidFill>
                  <a:srgbClr val="C5C8C6"/>
                </a:solidFill>
                <a:effectLst/>
                <a:latin typeface="Consolas" panose="020B0609020204030204" pitchFamily="49" charset="0"/>
              </a:rPr>
              <a:t>The </a:t>
            </a:r>
            <a:r>
              <a:rPr lang="en-US" b="1" dirty="0">
                <a:solidFill>
                  <a:srgbClr val="6089B4"/>
                </a:solidFill>
                <a:effectLst/>
                <a:latin typeface="Consolas" panose="020B0609020204030204" pitchFamily="49" charset="0"/>
              </a:rPr>
              <a:t>**digital_twin_information**</a:t>
            </a:r>
            <a:r>
              <a:rPr lang="en-US" b="0" dirty="0">
                <a:solidFill>
                  <a:srgbClr val="C5C8C6"/>
                </a:solidFill>
                <a:effectLst/>
                <a:latin typeface="Consolas" panose="020B0609020204030204" pitchFamily="49" charset="0"/>
              </a:rPr>
              <a:t> has the responsibly of matching the commands aka.</a:t>
            </a:r>
            <a:r>
              <a:rPr lang="en-US" b="1" dirty="0">
                <a:solidFill>
                  <a:srgbClr val="6089B4"/>
                </a:solidFill>
                <a:effectLst/>
                <a:latin typeface="Consolas" panose="020B0609020204030204" pitchFamily="49" charset="0"/>
              </a:rPr>
              <a:t>**Information**</a:t>
            </a:r>
            <a:r>
              <a:rPr lang="en-US" b="0" dirty="0">
                <a:solidFill>
                  <a:srgbClr val="C5C8C6"/>
                </a:solidFill>
                <a:effectLst/>
                <a:latin typeface="Consolas" panose="020B0609020204030204" pitchFamily="49" charset="0"/>
              </a:rPr>
              <a:t> from the Simulation to the real Robot so that we achieve a full digital twin of the kr3r540.</a:t>
            </a:r>
          </a:p>
          <a:p>
            <a:br>
              <a:rPr lang="en-US" b="0" dirty="0">
                <a:solidFill>
                  <a:srgbClr val="C5C8C6"/>
                </a:solidFill>
                <a:effectLst/>
                <a:latin typeface="Consolas" panose="020B0609020204030204" pitchFamily="49" charset="0"/>
              </a:rPr>
            </a:br>
            <a:r>
              <a:rPr lang="en-US" b="0" dirty="0">
                <a:solidFill>
                  <a:srgbClr val="C5C8C6"/>
                </a:solidFill>
                <a:effectLst/>
                <a:latin typeface="Consolas" panose="020B0609020204030204" pitchFamily="49" charset="0"/>
              </a:rPr>
              <a:t>In order to manage the system in cartesian coordinates we need to apply some </a:t>
            </a:r>
            <a:r>
              <a:rPr lang="en-US" b="1" dirty="0">
                <a:solidFill>
                  <a:srgbClr val="6089B4"/>
                </a:solidFill>
                <a:effectLst/>
                <a:latin typeface="Consolas" panose="020B0609020204030204" pitchFamily="49" charset="0"/>
              </a:rPr>
              <a:t>**Inverse Kinematics**</a:t>
            </a:r>
            <a:r>
              <a:rPr lang="en-US" b="0" dirty="0">
                <a:solidFill>
                  <a:srgbClr val="C5C8C6"/>
                </a:solidFill>
                <a:effectLst/>
                <a:latin typeface="Consolas" panose="020B0609020204030204" pitchFamily="49" charset="0"/>
              </a:rPr>
              <a:t> and that is the point of the </a:t>
            </a:r>
            <a:r>
              <a:rPr lang="en-US" b="1" dirty="0">
                <a:solidFill>
                  <a:srgbClr val="6089B4"/>
                </a:solidFill>
                <a:effectLst/>
                <a:latin typeface="Consolas" panose="020B0609020204030204" pitchFamily="49" charset="0"/>
              </a:rPr>
              <a:t>**Action Server : Kinematics**</a:t>
            </a:r>
            <a:r>
              <a:rPr lang="en-US" b="0" dirty="0">
                <a:solidFill>
                  <a:srgbClr val="C5C8C6"/>
                </a:solidFill>
                <a:effectLst/>
                <a:latin typeface="Consolas" panose="020B0609020204030204" pitchFamily="49" charset="0"/>
              </a:rPr>
              <a:t> , where an </a:t>
            </a:r>
            <a:r>
              <a:rPr lang="en-US" b="1" dirty="0">
                <a:solidFill>
                  <a:srgbClr val="6089B4"/>
                </a:solidFill>
                <a:effectLst/>
                <a:latin typeface="Consolas" panose="020B0609020204030204" pitchFamily="49" charset="0"/>
              </a:rPr>
              <a:t>**Action Client**</a:t>
            </a:r>
            <a:r>
              <a:rPr lang="en-US" b="0" dirty="0">
                <a:solidFill>
                  <a:srgbClr val="C5C8C6"/>
                </a:solidFill>
                <a:effectLst/>
                <a:latin typeface="Consolas" panose="020B0609020204030204" pitchFamily="49" charset="0"/>
              </a:rPr>
              <a:t> sends a point in </a:t>
            </a:r>
            <a:r>
              <a:rPr lang="en-US" b="1" dirty="0">
                <a:solidFill>
                  <a:srgbClr val="6089B4"/>
                </a:solidFill>
                <a:effectLst/>
                <a:latin typeface="Consolas" panose="020B0609020204030204" pitchFamily="49" charset="0"/>
              </a:rPr>
              <a:t>**(x,y,z)**</a:t>
            </a:r>
            <a:r>
              <a:rPr lang="en-US" b="0" dirty="0">
                <a:solidFill>
                  <a:srgbClr val="C5C8C6"/>
                </a:solidFill>
                <a:effectLst/>
                <a:latin typeface="Consolas" panose="020B0609020204030204" pitchFamily="49" charset="0"/>
              </a:rPr>
              <a:t> as a request to the server , and the server applies the </a:t>
            </a:r>
            <a:r>
              <a:rPr lang="en-US" b="1" dirty="0">
                <a:solidFill>
                  <a:srgbClr val="6089B4"/>
                </a:solidFill>
                <a:effectLst/>
                <a:latin typeface="Consolas" panose="020B0609020204030204" pitchFamily="49" charset="0"/>
              </a:rPr>
              <a:t>**Inverse Kinematics**</a:t>
            </a:r>
            <a:r>
              <a:rPr lang="en-US" b="0" dirty="0">
                <a:solidFill>
                  <a:srgbClr val="C5C8C6"/>
                </a:solidFill>
                <a:effectLst/>
                <a:latin typeface="Consolas" panose="020B0609020204030204" pitchFamily="49" charset="0"/>
              </a:rPr>
              <a:t> to get the joints angles and push it to the </a:t>
            </a:r>
            <a:r>
              <a:rPr lang="en-US" b="1" dirty="0">
                <a:solidFill>
                  <a:srgbClr val="6089B4"/>
                </a:solidFill>
                <a:effectLst/>
                <a:latin typeface="Consolas" panose="020B0609020204030204" pitchFamily="49" charset="0"/>
              </a:rPr>
              <a:t>**digital_Twin_information**</a:t>
            </a:r>
            <a:r>
              <a:rPr lang="en-US" b="0" dirty="0">
                <a:solidFill>
                  <a:srgbClr val="C5C8C6"/>
                </a:solidFill>
                <a:effectLst/>
                <a:latin typeface="Consolas" panose="020B0609020204030204" pitchFamily="49" charset="0"/>
              </a:rPr>
              <a:t>.</a:t>
            </a:r>
          </a:p>
          <a:p>
            <a:br>
              <a:rPr lang="en-US" b="0" dirty="0">
                <a:solidFill>
                  <a:srgbClr val="C5C8C6"/>
                </a:solidFill>
                <a:effectLst/>
                <a:latin typeface="Consolas" panose="020B0609020204030204" pitchFamily="49" charset="0"/>
              </a:rPr>
            </a:br>
            <a:r>
              <a:rPr lang="en-US" b="0" dirty="0">
                <a:solidFill>
                  <a:srgbClr val="C5C8C6"/>
                </a:solidFill>
                <a:effectLst/>
                <a:latin typeface="Consolas" panose="020B0609020204030204" pitchFamily="49" charset="0"/>
              </a:rPr>
              <a:t>At the same time the </a:t>
            </a:r>
            <a:r>
              <a:rPr lang="en-US" b="1" dirty="0">
                <a:solidFill>
                  <a:srgbClr val="6089B4"/>
                </a:solidFill>
                <a:effectLst/>
                <a:latin typeface="Consolas" panose="020B0609020204030204" pitchFamily="49" charset="0"/>
              </a:rPr>
              <a:t>**Action Server**</a:t>
            </a:r>
            <a:r>
              <a:rPr lang="en-US" b="0" dirty="0">
                <a:solidFill>
                  <a:srgbClr val="C5C8C6"/>
                </a:solidFill>
                <a:effectLst/>
                <a:latin typeface="Consolas" panose="020B0609020204030204" pitchFamily="49" charset="0"/>
              </a:rPr>
              <a:t> sends a continues </a:t>
            </a:r>
            <a:r>
              <a:rPr lang="en-US" b="1" dirty="0">
                <a:solidFill>
                  <a:srgbClr val="6089B4"/>
                </a:solidFill>
                <a:effectLst/>
                <a:latin typeface="Consolas" panose="020B0609020204030204" pitchFamily="49" charset="0"/>
              </a:rPr>
              <a:t>**feedback**</a:t>
            </a:r>
            <a:r>
              <a:rPr lang="en-US" b="0" dirty="0">
                <a:solidFill>
                  <a:srgbClr val="C5C8C6"/>
                </a:solidFill>
                <a:effectLst/>
                <a:latin typeface="Consolas" panose="020B0609020204030204" pitchFamily="49" charset="0"/>
              </a:rPr>
              <a:t> to the  </a:t>
            </a:r>
            <a:r>
              <a:rPr lang="en-US" b="1" dirty="0">
                <a:solidFill>
                  <a:srgbClr val="6089B4"/>
                </a:solidFill>
                <a:effectLst/>
                <a:latin typeface="Consolas" panose="020B0609020204030204" pitchFamily="49" charset="0"/>
              </a:rPr>
              <a:t>**Action Client**</a:t>
            </a:r>
            <a:r>
              <a:rPr lang="en-US" b="0" dirty="0">
                <a:solidFill>
                  <a:srgbClr val="C5C8C6"/>
                </a:solidFill>
                <a:effectLst/>
                <a:latin typeface="Consolas" panose="020B0609020204030204" pitchFamily="49" charset="0"/>
              </a:rPr>
              <a:t> with the current coordinates of the robot </a:t>
            </a:r>
            <a:r>
              <a:rPr lang="en-US" b="1" dirty="0">
                <a:solidFill>
                  <a:srgbClr val="6089B4"/>
                </a:solidFill>
                <a:effectLst/>
                <a:latin typeface="Consolas" panose="020B0609020204030204" pitchFamily="49" charset="0"/>
              </a:rPr>
              <a:t>**in (x,y,z)**</a:t>
            </a:r>
            <a:r>
              <a:rPr lang="en-US" b="0" dirty="0">
                <a:solidFill>
                  <a:srgbClr val="C5C8C6"/>
                </a:solidFill>
                <a:effectLst/>
                <a:latin typeface="Consolas" panose="020B0609020204030204" pitchFamily="49" charset="0"/>
              </a:rPr>
              <a:t> format.</a:t>
            </a:r>
          </a:p>
          <a:p>
            <a:br>
              <a:rPr lang="en-US" b="0" dirty="0">
                <a:solidFill>
                  <a:srgbClr val="C5C8C6"/>
                </a:solidFill>
                <a:effectLst/>
                <a:latin typeface="Consolas" panose="020B0609020204030204" pitchFamily="49" charset="0"/>
              </a:rPr>
            </a:br>
            <a:endParaRPr lang="en-US" b="0" dirty="0">
              <a:solidFill>
                <a:srgbClr val="C5C8C6"/>
              </a:solidFill>
              <a:effectLst/>
              <a:latin typeface="Consolas" panose="020B0609020204030204" pitchFamily="49" charset="0"/>
            </a:endParaRPr>
          </a:p>
          <a:p>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23</a:t>
            </a:fld>
            <a:endParaRPr lang="de-DE" dirty="0"/>
          </a:p>
        </p:txBody>
      </p:sp>
    </p:spTree>
    <p:extLst>
      <p:ext uri="{BB962C8B-B14F-4D97-AF65-F5344CB8AC3E}">
        <p14:creationId xmlns:p14="http://schemas.microsoft.com/office/powerpoint/2010/main" val="20439001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24</a:t>
            </a:fld>
            <a:endParaRPr lang="de-DE" dirty="0"/>
          </a:p>
        </p:txBody>
      </p:sp>
    </p:spTree>
    <p:extLst>
      <p:ext uri="{BB962C8B-B14F-4D97-AF65-F5344CB8AC3E}">
        <p14:creationId xmlns:p14="http://schemas.microsoft.com/office/powerpoint/2010/main" val="39617604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8C9450D-02E7-4BF4-9A52-817DE351FFF9}" type="slidenum">
              <a:rPr lang="de-DE" smtClean="0"/>
              <a:t>25</a:t>
            </a:fld>
            <a:endParaRPr lang="de-DE" dirty="0"/>
          </a:p>
        </p:txBody>
      </p:sp>
    </p:spTree>
    <p:extLst>
      <p:ext uri="{BB962C8B-B14F-4D97-AF65-F5344CB8AC3E}">
        <p14:creationId xmlns:p14="http://schemas.microsoft.com/office/powerpoint/2010/main" val="2811173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Many students have limited software development skills, making it difficult to navigate the complexities of coding and robot interaction.</a:t>
            </a:r>
          </a:p>
          <a:p>
            <a:pPr marL="171450" indent="-171450">
              <a:buFontTx/>
              <a:buChar char="-"/>
            </a:pPr>
            <a:r>
              <a:rPr lang="en-US" dirty="0"/>
              <a:t>Students manually write code on their PCs and transfer it to the robot using a USB drive, which is time-consuming.</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manual process increases the likelihood of errors and requires significant technical effort, distracting students from focusing on core robotics concepts.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There is currently no simulation environment where students can test their code before deploying it on the real robot, limiting opportunities for trial and error</a:t>
            </a:r>
          </a:p>
          <a:p>
            <a:pPr marL="171450" indent="-171450">
              <a:buFontTx/>
              <a:buChar char="-"/>
            </a:pPr>
            <a:endParaRPr lang="en-US" dirty="0"/>
          </a:p>
          <a:p>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3</a:t>
            </a:fld>
            <a:endParaRPr lang="de-DE" dirty="0"/>
          </a:p>
        </p:txBody>
      </p:sp>
    </p:spTree>
    <p:extLst>
      <p:ext uri="{BB962C8B-B14F-4D97-AF65-F5344CB8AC3E}">
        <p14:creationId xmlns:p14="http://schemas.microsoft.com/office/powerpoint/2010/main" val="3475162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dirty="0"/>
              <a:t>Automation</a:t>
            </a:r>
            <a:r>
              <a:rPr lang="en-US" dirty="0"/>
              <a:t>: Automate the process of transferring code to the robot and controlling it to reduce technical overhead.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dirty="0"/>
              <a:t>Focus on Robotics Concepts</a:t>
            </a:r>
            <a:r>
              <a:rPr lang="en-US" dirty="0"/>
              <a:t>: Enable students to concentrate on understanding robotics concepts rather than dealing with complex software development tasks.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dirty="0"/>
              <a:t>Simulation and Real-time Integration</a:t>
            </a:r>
            <a:r>
              <a:rPr lang="en-US" dirty="0"/>
              <a:t>: Provide a </a:t>
            </a:r>
            <a:r>
              <a:rPr lang="en-US" b="1" dirty="0"/>
              <a:t>simulation environment</a:t>
            </a:r>
            <a:r>
              <a:rPr lang="en-US" dirty="0"/>
              <a:t> where students can test their code before using the physical robot, or even run simulations and real robots in parallel, enhancing the learning experience.</a:t>
            </a:r>
          </a:p>
          <a:p>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4</a:t>
            </a:fld>
            <a:endParaRPr lang="de-DE" dirty="0"/>
          </a:p>
        </p:txBody>
      </p:sp>
    </p:spTree>
    <p:extLst>
      <p:ext uri="{BB962C8B-B14F-4D97-AF65-F5344CB8AC3E}">
        <p14:creationId xmlns:p14="http://schemas.microsoft.com/office/powerpoint/2010/main" val="37917676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is a DT ? </a:t>
            </a:r>
          </a:p>
          <a:p>
            <a:pPr marL="171450" indent="-171450">
              <a:buFontTx/>
              <a:buChar char="-"/>
            </a:pPr>
            <a:r>
              <a:rPr lang="en-US" dirty="0"/>
              <a:t>represents the creation of a virtual replica of a physical object or system that is used to simulate, monitor, and optimize its real-world counterpart.</a:t>
            </a:r>
          </a:p>
        </p:txBody>
      </p:sp>
      <p:sp>
        <p:nvSpPr>
          <p:cNvPr id="4" name="Slide Number Placeholder 3"/>
          <p:cNvSpPr>
            <a:spLocks noGrp="1"/>
          </p:cNvSpPr>
          <p:nvPr>
            <p:ph type="sldNum" sz="quarter" idx="5"/>
          </p:nvPr>
        </p:nvSpPr>
        <p:spPr/>
        <p:txBody>
          <a:bodyPr/>
          <a:lstStyle/>
          <a:p>
            <a:fld id="{98C9450D-02E7-4BF4-9A52-817DE351FFF9}" type="slidenum">
              <a:rPr lang="de-DE" smtClean="0"/>
              <a:t>5</a:t>
            </a:fld>
            <a:endParaRPr lang="de-DE" dirty="0"/>
          </a:p>
        </p:txBody>
      </p:sp>
    </p:spTree>
    <p:extLst>
      <p:ext uri="{BB962C8B-B14F-4D97-AF65-F5344CB8AC3E}">
        <p14:creationId xmlns:p14="http://schemas.microsoft.com/office/powerpoint/2010/main" val="18679884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Layers of integration : </a:t>
            </a:r>
          </a:p>
          <a:p>
            <a:pPr marL="171450" indent="-171450">
              <a:buFontTx/>
              <a:buChar char="-"/>
            </a:pPr>
            <a:r>
              <a:rPr lang="en-US" dirty="0"/>
              <a:t>Mirroring or Digital Model : Digital representation of a physical entity</a:t>
            </a:r>
          </a:p>
          <a:p>
            <a:pPr marL="171450" indent="-171450">
              <a:buFontTx/>
              <a:buChar char="-"/>
            </a:pPr>
            <a:r>
              <a:rPr lang="en-US" dirty="0"/>
              <a:t>Digital Shadow : Physical to virtual </a:t>
            </a:r>
            <a:r>
              <a:rPr lang="en-US" dirty="0" err="1"/>
              <a:t>uni</a:t>
            </a:r>
            <a:r>
              <a:rPr lang="en-US" dirty="0"/>
              <a:t>-directional information flow</a:t>
            </a:r>
          </a:p>
          <a:p>
            <a:pPr marL="171450" indent="-171450">
              <a:buFontTx/>
              <a:buChar char="-"/>
            </a:pPr>
            <a:r>
              <a:rPr lang="en-US" dirty="0"/>
              <a:t>Digital Twin :  virtual to physical bi-directional information flow</a:t>
            </a:r>
          </a:p>
        </p:txBody>
      </p:sp>
      <p:sp>
        <p:nvSpPr>
          <p:cNvPr id="4" name="Slide Number Placeholder 3"/>
          <p:cNvSpPr>
            <a:spLocks noGrp="1"/>
          </p:cNvSpPr>
          <p:nvPr>
            <p:ph type="sldNum" sz="quarter" idx="5"/>
          </p:nvPr>
        </p:nvSpPr>
        <p:spPr/>
        <p:txBody>
          <a:bodyPr/>
          <a:lstStyle/>
          <a:p>
            <a:fld id="{98C9450D-02E7-4BF4-9A52-817DE351FFF9}" type="slidenum">
              <a:rPr lang="de-DE" smtClean="0"/>
              <a:t>6</a:t>
            </a:fld>
            <a:endParaRPr lang="de-DE" dirty="0"/>
          </a:p>
        </p:txBody>
      </p:sp>
    </p:spTree>
    <p:extLst>
      <p:ext uri="{BB962C8B-B14F-4D97-AF65-F5344CB8AC3E}">
        <p14:creationId xmlns:p14="http://schemas.microsoft.com/office/powerpoint/2010/main" val="6750588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is ROS2 : </a:t>
            </a:r>
          </a:p>
          <a:p>
            <a:pPr marL="171450" indent="-171450">
              <a:buFontTx/>
              <a:buChar char="-"/>
            </a:pPr>
            <a:r>
              <a:rPr lang="en-US" dirty="0"/>
              <a:t>is an open source software development kit for robotics applications</a:t>
            </a:r>
          </a:p>
          <a:p>
            <a:pPr marL="171450" indent="-171450">
              <a:buFontTx/>
              <a:buChar char="-"/>
            </a:pPr>
            <a:r>
              <a:rPr lang="en-US" b="1" i="0" dirty="0">
                <a:solidFill>
                  <a:srgbClr val="404040"/>
                </a:solidFill>
                <a:effectLst/>
                <a:latin typeface="Lato" panose="020F0502020204030203" pitchFamily="34" charset="0"/>
              </a:rPr>
              <a:t>The Robot Operating System (ROS) is a set of software libraries and tools for building robot applications.</a:t>
            </a:r>
            <a:r>
              <a:rPr lang="en-US" b="0" i="0" dirty="0">
                <a:solidFill>
                  <a:srgbClr val="404040"/>
                </a:solidFill>
                <a:effectLst/>
                <a:latin typeface="Lato" panose="020F0502020204030203" pitchFamily="34" charset="0"/>
              </a:rPr>
              <a:t> From drivers and state-of-the-art algorithms to powerful developer tools,</a:t>
            </a:r>
            <a:endParaRPr lang="en-US" dirty="0"/>
          </a:p>
          <a:p>
            <a:pPr marL="171450" indent="-171450">
              <a:buFontTx/>
              <a:buChar char="-"/>
            </a:pPr>
            <a:r>
              <a:rPr lang="en-US" dirty="0"/>
              <a:t>The purpose of ROS 2 is to offer a standard software platform to developers across industries that will carry them from research and prototyping through to deployment and production</a:t>
            </a:r>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7</a:t>
            </a:fld>
            <a:endParaRPr lang="de-DE" dirty="0"/>
          </a:p>
        </p:txBody>
      </p:sp>
    </p:spTree>
    <p:extLst>
      <p:ext uri="{BB962C8B-B14F-4D97-AF65-F5344CB8AC3E}">
        <p14:creationId xmlns:p14="http://schemas.microsoft.com/office/powerpoint/2010/main" val="19036985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i="0" dirty="0">
                <a:solidFill>
                  <a:srgbClr val="404040"/>
                </a:solidFill>
                <a:effectLst/>
                <a:latin typeface="Lato" panose="020F0502020204030203" pitchFamily="34" charset="0"/>
              </a:rPr>
              <a:t>OS Layer</a:t>
            </a:r>
            <a:r>
              <a:rPr lang="en-US" b="0" i="0" dirty="0">
                <a:solidFill>
                  <a:srgbClr val="404040"/>
                </a:solidFill>
                <a:effectLst/>
                <a:latin typeface="Lato" panose="020F0502020204030203" pitchFamily="34" charset="0"/>
              </a:rPr>
              <a:t>: ROS 2 runs on different operating systems (Linux, Windows, Mac).</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i="0" dirty="0">
                <a:solidFill>
                  <a:srgbClr val="404040"/>
                </a:solidFill>
                <a:effectLst/>
                <a:latin typeface="Lato" panose="020F0502020204030203" pitchFamily="34" charset="0"/>
              </a:rPr>
              <a:t>ROS Middleware Layer (RMW)</a:t>
            </a:r>
            <a:r>
              <a:rPr lang="en-US" b="0" i="0" dirty="0">
                <a:solidFill>
                  <a:srgbClr val="404040"/>
                </a:solidFill>
                <a:effectLst/>
                <a:latin typeface="Lato" panose="020F0502020204030203" pitchFamily="34" charset="0"/>
              </a:rPr>
              <a:t>: ROS 2 is based on the Data Distribution Service (DDS), an open standard for communications implemented over UDP. Since different DDS vendors can be used, a DDS API is provided, the ROS Middleware interface (</a:t>
            </a:r>
            <a:r>
              <a:rPr lang="en-US" b="0" i="0" dirty="0" err="1">
                <a:solidFill>
                  <a:srgbClr val="404040"/>
                </a:solidFill>
                <a:effectLst/>
                <a:latin typeface="Lato" panose="020F0502020204030203" pitchFamily="34" charset="0"/>
              </a:rPr>
              <a:t>rmw</a:t>
            </a:r>
            <a:r>
              <a:rPr lang="en-US" b="0" i="0" dirty="0">
                <a:solidFill>
                  <a:srgbClr val="404040"/>
                </a:solidFill>
                <a:effectLst/>
                <a:latin typeface="Lato" panose="020F0502020204030203" pitchFamily="34" charset="0"/>
              </a:rPr>
              <a:t>). </a:t>
            </a:r>
            <a:r>
              <a:rPr lang="en-US" b="0" i="1" dirty="0">
                <a:solidFill>
                  <a:srgbClr val="404040"/>
                </a:solidFill>
                <a:effectLst/>
                <a:latin typeface="Lato" panose="020F0502020204030203" pitchFamily="34" charset="0"/>
              </a:rPr>
              <a:t>The adoption of DDS allows the exchange of information between processes with real-time characteristics, security capabilities, and custom quality of service of each connection.</a:t>
            </a:r>
            <a:endParaRPr lang="en-US" b="0" i="0" dirty="0">
              <a:solidFill>
                <a:srgbClr val="404040"/>
              </a:solidFill>
              <a:effectLst/>
              <a:latin typeface="Lato" panose="020F0502020204030203"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i="0" dirty="0">
                <a:solidFill>
                  <a:srgbClr val="404040"/>
                </a:solidFill>
                <a:effectLst/>
                <a:latin typeface="Lato" panose="020F0502020204030203" pitchFamily="34" charset="0"/>
              </a:rPr>
              <a:t>ROS client library (RCL)</a:t>
            </a:r>
            <a:r>
              <a:rPr lang="en-US" b="0" i="0" dirty="0">
                <a:solidFill>
                  <a:srgbClr val="404040"/>
                </a:solidFill>
                <a:effectLst/>
                <a:latin typeface="Lato" panose="020F0502020204030203" pitchFamily="34" charset="0"/>
              </a:rPr>
              <a:t>: The basic functionality of all ROS 2 elements are implemented in a single C library called </a:t>
            </a:r>
            <a:r>
              <a:rPr lang="en-US" b="0" i="1" dirty="0" err="1">
                <a:solidFill>
                  <a:srgbClr val="404040"/>
                </a:solidFill>
                <a:effectLst/>
                <a:latin typeface="Lato" panose="020F0502020204030203" pitchFamily="34" charset="0"/>
              </a:rPr>
              <a:t>rcl</a:t>
            </a:r>
            <a:r>
              <a:rPr lang="en-US" b="0" i="0" dirty="0">
                <a:solidFill>
                  <a:srgbClr val="404040"/>
                </a:solidFill>
                <a:effectLst/>
                <a:latin typeface="Lato" panose="020F0502020204030203" pitchFamily="34" charset="0"/>
              </a:rPr>
              <a:t>; then the libraries </a:t>
            </a:r>
            <a:r>
              <a:rPr lang="en-US" b="0" i="1" dirty="0" err="1">
                <a:solidFill>
                  <a:srgbClr val="404040"/>
                </a:solidFill>
                <a:effectLst/>
                <a:latin typeface="Lato" panose="020F0502020204030203" pitchFamily="34" charset="0"/>
              </a:rPr>
              <a:t>rclcpp</a:t>
            </a:r>
            <a:r>
              <a:rPr lang="en-US" b="0" i="0" dirty="0">
                <a:solidFill>
                  <a:srgbClr val="404040"/>
                </a:solidFill>
                <a:effectLst/>
                <a:latin typeface="Lato" panose="020F0502020204030203" pitchFamily="34" charset="0"/>
              </a:rPr>
              <a:t> and </a:t>
            </a:r>
            <a:r>
              <a:rPr lang="en-US" b="0" i="1" dirty="0" err="1">
                <a:solidFill>
                  <a:srgbClr val="404040"/>
                </a:solidFill>
                <a:effectLst/>
                <a:latin typeface="Lato" panose="020F0502020204030203" pitchFamily="34" charset="0"/>
              </a:rPr>
              <a:t>rclpy</a:t>
            </a:r>
            <a:r>
              <a:rPr lang="en-US" b="0" i="0" dirty="0">
                <a:solidFill>
                  <a:srgbClr val="404040"/>
                </a:solidFill>
                <a:effectLst/>
                <a:latin typeface="Lato" panose="020F0502020204030203" pitchFamily="34" charset="0"/>
              </a:rPr>
              <a:t> adapt this functionality to the particularities of each language, C++ and Python, respectively. APIs for other languages can be implemented. </a:t>
            </a:r>
            <a:r>
              <a:rPr lang="en-US" b="0" i="1" dirty="0">
                <a:solidFill>
                  <a:srgbClr val="404040"/>
                </a:solidFill>
                <a:effectLst/>
                <a:latin typeface="Lato" panose="020F0502020204030203" pitchFamily="34" charset="0"/>
              </a:rPr>
              <a:t>This allows new functionalities to be available sooner in any language.</a:t>
            </a:r>
            <a:endParaRPr lang="en-US" b="0" i="0" dirty="0">
              <a:solidFill>
                <a:srgbClr val="404040"/>
              </a:solidFill>
              <a:effectLst/>
              <a:latin typeface="Lato" panose="020F0502020204030203" pitchFamily="34" charset="0"/>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1" i="0" dirty="0">
                <a:solidFill>
                  <a:srgbClr val="404040"/>
                </a:solidFill>
                <a:effectLst/>
                <a:latin typeface="Lato" panose="020F0502020204030203" pitchFamily="34" charset="0"/>
              </a:rPr>
              <a:t>User Code</a:t>
            </a:r>
            <a:r>
              <a:rPr lang="en-US" b="0" i="0" dirty="0">
                <a:solidFill>
                  <a:srgbClr val="404040"/>
                </a:solidFill>
                <a:effectLst/>
                <a:latin typeface="Lato" panose="020F0502020204030203" pitchFamily="34" charset="0"/>
              </a:rPr>
              <a:t>: ROS 2 provides a convention on how to write nodes by forcing implemented nodes to inherit from a </a:t>
            </a:r>
            <a:r>
              <a:rPr lang="en-US" b="0" i="1" dirty="0">
                <a:solidFill>
                  <a:srgbClr val="404040"/>
                </a:solidFill>
                <a:effectLst/>
                <a:latin typeface="Lato" panose="020F0502020204030203" pitchFamily="34" charset="0"/>
              </a:rPr>
              <a:t>Node</a:t>
            </a:r>
            <a:r>
              <a:rPr lang="en-US" b="0" i="0" dirty="0">
                <a:solidFill>
                  <a:srgbClr val="404040"/>
                </a:solidFill>
                <a:effectLst/>
                <a:latin typeface="Lato" panose="020F0502020204030203" pitchFamily="34" charset="0"/>
              </a:rPr>
              <a:t> class that already has all the functionalities required. </a:t>
            </a:r>
            <a:r>
              <a:rPr lang="en-US" b="0" i="1" dirty="0">
                <a:solidFill>
                  <a:srgbClr val="404040"/>
                </a:solidFill>
                <a:effectLst/>
                <a:latin typeface="Lato" panose="020F0502020204030203" pitchFamily="34" charset="0"/>
              </a:rPr>
              <a:t>This saves a lot of time, facilitates a good modular structure and eases the cooperation between projects</a:t>
            </a:r>
            <a:endParaRPr lang="en-US" b="0" i="0" dirty="0">
              <a:solidFill>
                <a:srgbClr val="404040"/>
              </a:solidFill>
              <a:effectLst/>
              <a:latin typeface="Lato" panose="020F0502020204030203" pitchFamily="34" charset="0"/>
            </a:endParaRPr>
          </a:p>
          <a:p>
            <a:endParaRPr lang="en-GB" dirty="0"/>
          </a:p>
        </p:txBody>
      </p:sp>
      <p:sp>
        <p:nvSpPr>
          <p:cNvPr id="4" name="Slide Number Placeholder 3"/>
          <p:cNvSpPr>
            <a:spLocks noGrp="1"/>
          </p:cNvSpPr>
          <p:nvPr>
            <p:ph type="sldNum" sz="quarter" idx="5"/>
          </p:nvPr>
        </p:nvSpPr>
        <p:spPr/>
        <p:txBody>
          <a:bodyPr/>
          <a:lstStyle/>
          <a:p>
            <a:fld id="{98C9450D-02E7-4BF4-9A52-817DE351FFF9}" type="slidenum">
              <a:rPr lang="de-DE" smtClean="0"/>
              <a:t>8</a:t>
            </a:fld>
            <a:endParaRPr lang="de-DE" dirty="0"/>
          </a:p>
        </p:txBody>
      </p:sp>
    </p:spTree>
    <p:extLst>
      <p:ext uri="{BB962C8B-B14F-4D97-AF65-F5344CB8AC3E}">
        <p14:creationId xmlns:p14="http://schemas.microsoft.com/office/powerpoint/2010/main" val="318360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404040"/>
                </a:solidFill>
                <a:effectLst/>
                <a:latin typeface="Lato" panose="020F0502020204030203" pitchFamily="34" charset="0"/>
              </a:rPr>
              <a:t>The main differences related to </a:t>
            </a:r>
            <a:r>
              <a:rPr lang="en-US" b="1" i="0" dirty="0">
                <a:solidFill>
                  <a:srgbClr val="404040"/>
                </a:solidFill>
                <a:effectLst/>
                <a:latin typeface="Lato" panose="020F0502020204030203" pitchFamily="34" charset="0"/>
              </a:rPr>
              <a:t>communications</a:t>
            </a:r>
            <a:r>
              <a:rPr lang="en-US" b="0" i="0" dirty="0">
                <a:solidFill>
                  <a:srgbClr val="404040"/>
                </a:solidFill>
                <a:effectLst/>
                <a:latin typeface="Lato" panose="020F0502020204030203" pitchFamily="34" charset="0"/>
              </a:rPr>
              <a:t> (detailed in Section </a:t>
            </a:r>
            <a:r>
              <a:rPr lang="en-US" b="0" i="0" u="none" strike="noStrike" dirty="0">
                <a:solidFill>
                  <a:srgbClr val="2980B9"/>
                </a:solidFill>
                <a:effectLst/>
                <a:latin typeface="Lato" panose="020F0502020204030203" pitchFamily="34" charset="0"/>
                <a:hlinkClick r:id="rId3"/>
              </a:rPr>
              <a:t>Communications in ROS 2</a:t>
            </a:r>
            <a:r>
              <a:rPr lang="en-US" b="0" i="0" dirty="0">
                <a:solidFill>
                  <a:srgbClr val="404040"/>
                </a:solidFill>
                <a:effectLst/>
                <a:latin typeface="Lato" panose="020F0502020204030203" pitchFamily="34" charset="0"/>
              </a:rPr>
              <a:t>) are:</a:t>
            </a:r>
          </a:p>
          <a:p>
            <a:pPr marL="742950" lvl="1" indent="-285750" algn="l">
              <a:buFont typeface="Arial" panose="020B0604020202020204" pitchFamily="34" charset="0"/>
              <a:buChar char="•"/>
            </a:pPr>
            <a:r>
              <a:rPr lang="en-US" b="0" i="0" dirty="0">
                <a:solidFill>
                  <a:srgbClr val="404040"/>
                </a:solidFill>
                <a:effectLst/>
                <a:latin typeface="Lato" panose="020F0502020204030203" pitchFamily="34" charset="0"/>
              </a:rPr>
              <a:t>The decentralized architecture (there is no ROS master; there are no global parameters) (In ROS 1 the </a:t>
            </a:r>
            <a:r>
              <a:rPr lang="en-US" b="0" i="1" dirty="0">
                <a:solidFill>
                  <a:srgbClr val="404040"/>
                </a:solidFill>
                <a:effectLst/>
                <a:latin typeface="Lato" panose="020F0502020204030203" pitchFamily="34" charset="0"/>
              </a:rPr>
              <a:t>ROS master</a:t>
            </a:r>
            <a:r>
              <a:rPr lang="en-US" b="0" i="0" dirty="0">
                <a:solidFill>
                  <a:srgbClr val="404040"/>
                </a:solidFill>
                <a:effectLst/>
                <a:latin typeface="Lato" panose="020F0502020204030203" pitchFamily="34" charset="0"/>
              </a:rPr>
              <a:t> acted as DNS server, i.e. it allowed nodes to retrieve info and communicate. In ROS 2 there is no master! By using the DDS communication middleware protocol, in ROS 2 each node has the capacity to discover any other node, which gives rise to fully distributed systems.)</a:t>
            </a:r>
          </a:p>
          <a:p>
            <a:pPr marL="742950" lvl="1" indent="-285750" algn="l">
              <a:buFont typeface="Arial" panose="020B0604020202020204" pitchFamily="34" charset="0"/>
              <a:buChar char="•"/>
            </a:pPr>
            <a:r>
              <a:rPr lang="en-US" b="0" i="0" dirty="0">
                <a:solidFill>
                  <a:srgbClr val="404040"/>
                </a:solidFill>
                <a:effectLst/>
                <a:latin typeface="Lato" panose="020F0502020204030203" pitchFamily="34" charset="0"/>
              </a:rPr>
              <a:t>As a difference with ROS 1, in ROS 2 services are asynchronous, i.e. the main thread is not stuck, although they can be made synchronous.</a:t>
            </a:r>
          </a:p>
        </p:txBody>
      </p:sp>
      <p:sp>
        <p:nvSpPr>
          <p:cNvPr id="4" name="Slide Number Placeholder 3"/>
          <p:cNvSpPr>
            <a:spLocks noGrp="1"/>
          </p:cNvSpPr>
          <p:nvPr>
            <p:ph type="sldNum" sz="quarter" idx="5"/>
          </p:nvPr>
        </p:nvSpPr>
        <p:spPr/>
        <p:txBody>
          <a:bodyPr/>
          <a:lstStyle/>
          <a:p>
            <a:fld id="{98C9450D-02E7-4BF4-9A52-817DE351FFF9}" type="slidenum">
              <a:rPr lang="de-DE" smtClean="0"/>
              <a:t>9</a:t>
            </a:fld>
            <a:endParaRPr lang="de-DE" dirty="0"/>
          </a:p>
        </p:txBody>
      </p:sp>
    </p:spTree>
    <p:extLst>
      <p:ext uri="{BB962C8B-B14F-4D97-AF65-F5344CB8AC3E}">
        <p14:creationId xmlns:p14="http://schemas.microsoft.com/office/powerpoint/2010/main" val="37968895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D58E6D-6DAD-466C-B335-72C533EA206D}" type="datetimeFigureOut">
              <a:rPr lang="en-GB" smtClean="0"/>
              <a:t>23/10/2024</a:t>
            </a:fld>
            <a:endParaRPr lang="en-GB"/>
          </a:p>
        </p:txBody>
      </p:sp>
      <p:sp>
        <p:nvSpPr>
          <p:cNvPr id="5" name="Footer Placeholder 4"/>
          <p:cNvSpPr>
            <a:spLocks noGrp="1"/>
          </p:cNvSpPr>
          <p:nvPr>
            <p:ph type="ftr" sz="quarter" idx="11"/>
          </p:nvPr>
        </p:nvSpPr>
        <p:spPr/>
        <p:txBody>
          <a:bodyPr/>
          <a:lstStyle/>
          <a:p>
            <a:r>
              <a:rPr lang="de-DE"/>
              <a:t>Technische Hochschule Ulm | Ahmed Ibrahim Almohamed</a:t>
            </a:r>
            <a:endParaRPr lang="de-DE" dirty="0"/>
          </a:p>
        </p:txBody>
      </p:sp>
      <p:sp>
        <p:nvSpPr>
          <p:cNvPr id="6" name="Slide Number Placeholder 5"/>
          <p:cNvSpPr>
            <a:spLocks noGrp="1"/>
          </p:cNvSpPr>
          <p:nvPr>
            <p:ph type="sldNum" sz="quarter" idx="12"/>
          </p:nvPr>
        </p:nvSpPr>
        <p:spPr/>
        <p:txBody>
          <a:bodyPr/>
          <a:lstStyle/>
          <a:p>
            <a:fld id="{99CA1EA3-0D11-4A4F-87CC-2BC8EC611D52}" type="slidenum">
              <a:rPr lang="en-GB" smtClean="0"/>
              <a:t>‹#›</a:t>
            </a:fld>
            <a:endParaRPr lang="en-GB"/>
          </a:p>
        </p:txBody>
      </p:sp>
    </p:spTree>
    <p:extLst>
      <p:ext uri="{BB962C8B-B14F-4D97-AF65-F5344CB8AC3E}">
        <p14:creationId xmlns:p14="http://schemas.microsoft.com/office/powerpoint/2010/main" val="3440309027"/>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58E6D-6DAD-466C-B335-72C533EA206D}" type="datetimeFigureOut">
              <a:rPr lang="en-GB" smtClean="0"/>
              <a:t>23/10/2024</a:t>
            </a:fld>
            <a:endParaRPr lang="en-GB"/>
          </a:p>
        </p:txBody>
      </p:sp>
      <p:sp>
        <p:nvSpPr>
          <p:cNvPr id="5" name="Footer Placeholder 4"/>
          <p:cNvSpPr>
            <a:spLocks noGrp="1"/>
          </p:cNvSpPr>
          <p:nvPr>
            <p:ph type="ftr" sz="quarter" idx="11"/>
          </p:nvPr>
        </p:nvSpPr>
        <p:spPr/>
        <p:txBody>
          <a:bodyPr/>
          <a:lstStyle/>
          <a:p>
            <a:r>
              <a:rPr lang="de-DE"/>
              <a:t>Technische Hochschule Ulm | Ahmed Ibrahim Almohamed</a:t>
            </a:r>
            <a:endParaRPr lang="de-DE" dirty="0"/>
          </a:p>
        </p:txBody>
      </p:sp>
      <p:sp>
        <p:nvSpPr>
          <p:cNvPr id="6" name="Slide Number Placeholder 5"/>
          <p:cNvSpPr>
            <a:spLocks noGrp="1"/>
          </p:cNvSpPr>
          <p:nvPr>
            <p:ph type="sldNum" sz="quarter" idx="12"/>
          </p:nvPr>
        </p:nvSpPr>
        <p:spPr/>
        <p:txBody>
          <a:bodyPr/>
          <a:lstStyle/>
          <a:p>
            <a:fld id="{99CA1EA3-0D11-4A4F-87CC-2BC8EC611D52}" type="slidenum">
              <a:rPr lang="en-GB" smtClean="0"/>
              <a:t>‹#›</a:t>
            </a:fld>
            <a:endParaRPr lang="en-GB"/>
          </a:p>
        </p:txBody>
      </p:sp>
    </p:spTree>
    <p:extLst>
      <p:ext uri="{BB962C8B-B14F-4D97-AF65-F5344CB8AC3E}">
        <p14:creationId xmlns:p14="http://schemas.microsoft.com/office/powerpoint/2010/main" val="3037441997"/>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58E6D-6DAD-466C-B335-72C533EA206D}" type="datetimeFigureOut">
              <a:rPr lang="en-GB" smtClean="0"/>
              <a:t>23/10/2024</a:t>
            </a:fld>
            <a:endParaRPr lang="en-GB"/>
          </a:p>
        </p:txBody>
      </p:sp>
      <p:sp>
        <p:nvSpPr>
          <p:cNvPr id="5" name="Footer Placeholder 4"/>
          <p:cNvSpPr>
            <a:spLocks noGrp="1"/>
          </p:cNvSpPr>
          <p:nvPr>
            <p:ph type="ftr" sz="quarter" idx="11"/>
          </p:nvPr>
        </p:nvSpPr>
        <p:spPr/>
        <p:txBody>
          <a:bodyPr/>
          <a:lstStyle/>
          <a:p>
            <a:r>
              <a:rPr lang="de-DE"/>
              <a:t>Technische Hochschule Ulm | Ahmed Ibrahim Almohamed</a:t>
            </a:r>
            <a:endParaRPr lang="de-DE" dirty="0"/>
          </a:p>
        </p:txBody>
      </p:sp>
      <p:sp>
        <p:nvSpPr>
          <p:cNvPr id="6" name="Slide Number Placeholder 5"/>
          <p:cNvSpPr>
            <a:spLocks noGrp="1"/>
          </p:cNvSpPr>
          <p:nvPr>
            <p:ph type="sldNum" sz="quarter" idx="12"/>
          </p:nvPr>
        </p:nvSpPr>
        <p:spPr/>
        <p:txBody>
          <a:bodyPr/>
          <a:lstStyle/>
          <a:p>
            <a:fld id="{99CA1EA3-0D11-4A4F-87CC-2BC8EC611D52}" type="slidenum">
              <a:rPr lang="en-GB" smtClean="0"/>
              <a:t>‹#›</a:t>
            </a:fld>
            <a:endParaRPr lang="en-GB"/>
          </a:p>
        </p:txBody>
      </p:sp>
    </p:spTree>
    <p:extLst>
      <p:ext uri="{BB962C8B-B14F-4D97-AF65-F5344CB8AC3E}">
        <p14:creationId xmlns:p14="http://schemas.microsoft.com/office/powerpoint/2010/main" val="3355278994"/>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elfolie">
    <p:spTree>
      <p:nvGrpSpPr>
        <p:cNvPr id="1" name=""/>
        <p:cNvGrpSpPr/>
        <p:nvPr/>
      </p:nvGrpSpPr>
      <p:grpSpPr>
        <a:xfrm>
          <a:off x="0" y="0"/>
          <a:ext cx="0" cy="0"/>
          <a:chOff x="0" y="0"/>
          <a:chExt cx="0" cy="0"/>
        </a:xfrm>
      </p:grpSpPr>
      <p:sp>
        <p:nvSpPr>
          <p:cNvPr id="3" name="Untertitel 2">
            <a:extLst>
              <a:ext uri="{FF2B5EF4-FFF2-40B4-BE49-F238E27FC236}">
                <a16:creationId xmlns:a16="http://schemas.microsoft.com/office/drawing/2014/main" id="{6E92F937-2A94-4AD3-9948-390248B25EE2}"/>
              </a:ext>
            </a:extLst>
          </p:cNvPr>
          <p:cNvSpPr>
            <a:spLocks noGrp="1"/>
          </p:cNvSpPr>
          <p:nvPr>
            <p:ph type="subTitle" idx="1"/>
          </p:nvPr>
        </p:nvSpPr>
        <p:spPr>
          <a:xfrm>
            <a:off x="515938" y="2623708"/>
            <a:ext cx="9540875" cy="2026903"/>
          </a:xfrm>
        </p:spPr>
        <p:txBody>
          <a:bodyPr lIns="0">
            <a:normAutofit/>
          </a:bodyPr>
          <a:lstStyle>
            <a:lvl1pPr marL="0" indent="0" algn="l">
              <a:buNone/>
              <a:defRPr sz="2800">
                <a:solidFill>
                  <a:schemeClr val="accent5"/>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endParaRPr lang="de-DE" dirty="0"/>
          </a:p>
        </p:txBody>
      </p:sp>
      <p:sp>
        <p:nvSpPr>
          <p:cNvPr id="11" name="Titel 10">
            <a:extLst>
              <a:ext uri="{FF2B5EF4-FFF2-40B4-BE49-F238E27FC236}">
                <a16:creationId xmlns:a16="http://schemas.microsoft.com/office/drawing/2014/main" id="{918799BE-E2C2-4FFF-A9D5-141CBFF22962}"/>
              </a:ext>
            </a:extLst>
          </p:cNvPr>
          <p:cNvSpPr>
            <a:spLocks noGrp="1"/>
          </p:cNvSpPr>
          <p:nvPr>
            <p:ph type="title" hasCustomPrompt="1"/>
          </p:nvPr>
        </p:nvSpPr>
        <p:spPr>
          <a:xfrm>
            <a:off x="515938" y="800100"/>
            <a:ext cx="9540875" cy="1823605"/>
          </a:xfrm>
        </p:spPr>
        <p:txBody>
          <a:bodyPr lIns="0">
            <a:noAutofit/>
          </a:bodyPr>
          <a:lstStyle>
            <a:lvl1pPr>
              <a:defRPr sz="5400"/>
            </a:lvl1pPr>
          </a:lstStyle>
          <a:p>
            <a:r>
              <a:rPr lang="de-DE" dirty="0"/>
              <a:t>Mastertitelformat </a:t>
            </a:r>
            <a:br>
              <a:rPr lang="de-DE" dirty="0"/>
            </a:br>
            <a:r>
              <a:rPr lang="de-DE" dirty="0"/>
              <a:t>bearbeiten</a:t>
            </a:r>
          </a:p>
        </p:txBody>
      </p:sp>
      <p:sp>
        <p:nvSpPr>
          <p:cNvPr id="6" name="Fußzeilenplatzhalter 4">
            <a:extLst>
              <a:ext uri="{FF2B5EF4-FFF2-40B4-BE49-F238E27FC236}">
                <a16:creationId xmlns:a16="http://schemas.microsoft.com/office/drawing/2014/main" id="{1C3DA5FA-0E8D-4FCE-969B-835CF798067C}"/>
              </a:ext>
            </a:extLst>
          </p:cNvPr>
          <p:cNvSpPr>
            <a:spLocks noGrp="1"/>
          </p:cNvSpPr>
          <p:nvPr>
            <p:ph type="ftr" sz="quarter" idx="3"/>
          </p:nvPr>
        </p:nvSpPr>
        <p:spPr>
          <a:xfrm>
            <a:off x="515940" y="6531540"/>
            <a:ext cx="9635733" cy="156065"/>
          </a:xfrm>
          <a:prstGeom prst="rect">
            <a:avLst/>
          </a:prstGeom>
        </p:spPr>
        <p:txBody>
          <a:bodyPr vert="horz" wrap="square" lIns="0" tIns="0" rIns="0" bIns="0" rtlCol="0" anchor="ctr" anchorCtr="0">
            <a:noAutofit/>
          </a:bodyPr>
          <a:lstStyle>
            <a:lvl1pPr algn="l">
              <a:lnSpc>
                <a:spcPct val="100000"/>
              </a:lnSpc>
              <a:defRPr sz="1200">
                <a:solidFill>
                  <a:schemeClr val="tx2"/>
                </a:solidFill>
                <a:latin typeface="+mj-lt"/>
              </a:defRPr>
            </a:lvl1pPr>
          </a:lstStyle>
          <a:p>
            <a:r>
              <a:rPr lang="de-DE" dirty="0"/>
              <a:t>Technische Hochschule Ulm | Ahmed Ibrahim Almohamed</a:t>
            </a:r>
          </a:p>
        </p:txBody>
      </p:sp>
      <p:pic>
        <p:nvPicPr>
          <p:cNvPr id="7" name="Grafik 6">
            <a:extLst>
              <a:ext uri="{FF2B5EF4-FFF2-40B4-BE49-F238E27FC236}">
                <a16:creationId xmlns:a16="http://schemas.microsoft.com/office/drawing/2014/main" id="{7AFBDDDF-10BF-49BB-BAD3-4D43B963B1E3}"/>
              </a:ext>
            </a:extLst>
          </p:cNvPr>
          <p:cNvPicPr>
            <a:picLocks noChangeAspect="1"/>
          </p:cNvPicPr>
          <p:nvPr userDrawn="1"/>
        </p:nvPicPr>
        <p:blipFill>
          <a:blip r:embed="rId2"/>
          <a:stretch>
            <a:fillRect/>
          </a:stretch>
        </p:blipFill>
        <p:spPr>
          <a:xfrm>
            <a:off x="10595579" y="374938"/>
            <a:ext cx="1080000" cy="560501"/>
          </a:xfrm>
          <a:prstGeom prst="rect">
            <a:avLst/>
          </a:prstGeom>
        </p:spPr>
      </p:pic>
    </p:spTree>
    <p:extLst>
      <p:ext uri="{BB962C8B-B14F-4D97-AF65-F5344CB8AC3E}">
        <p14:creationId xmlns:p14="http://schemas.microsoft.com/office/powerpoint/2010/main" val="36642072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el/Abschnittsfolie mit Bild">
    <p:spTree>
      <p:nvGrpSpPr>
        <p:cNvPr id="1" name=""/>
        <p:cNvGrpSpPr/>
        <p:nvPr/>
      </p:nvGrpSpPr>
      <p:grpSpPr>
        <a:xfrm>
          <a:off x="0" y="0"/>
          <a:ext cx="0" cy="0"/>
          <a:chOff x="0" y="0"/>
          <a:chExt cx="0" cy="0"/>
        </a:xfrm>
      </p:grpSpPr>
      <p:sp>
        <p:nvSpPr>
          <p:cNvPr id="20" name="Bildplatzhalter 19">
            <a:extLst>
              <a:ext uri="{FF2B5EF4-FFF2-40B4-BE49-F238E27FC236}">
                <a16:creationId xmlns:a16="http://schemas.microsoft.com/office/drawing/2014/main" id="{BE318CCB-74F7-4C95-97E3-C7B304E0B2DF}"/>
              </a:ext>
              <a:ext uri="{C183D7F6-B498-43B3-948B-1728B52AA6E4}">
                <adec:decorative xmlns:adec="http://schemas.microsoft.com/office/drawing/2017/decorative" val="1"/>
              </a:ext>
            </a:extLst>
          </p:cNvPr>
          <p:cNvSpPr>
            <a:spLocks noGrp="1"/>
          </p:cNvSpPr>
          <p:nvPr>
            <p:ph type="pic" sz="quarter" idx="15"/>
          </p:nvPr>
        </p:nvSpPr>
        <p:spPr>
          <a:xfrm>
            <a:off x="7797934" y="1665293"/>
            <a:ext cx="3882423" cy="4574827"/>
          </a:xfrm>
          <a:custGeom>
            <a:avLst/>
            <a:gdLst>
              <a:gd name="connsiteX0" fmla="*/ 0 w 5580063"/>
              <a:gd name="connsiteY0" fmla="*/ 0 h 4608513"/>
              <a:gd name="connsiteX1" fmla="*/ 5580063 w 5580063"/>
              <a:gd name="connsiteY1" fmla="*/ 0 h 4608513"/>
              <a:gd name="connsiteX2" fmla="*/ 5580063 w 5580063"/>
              <a:gd name="connsiteY2" fmla="*/ 4608513 h 4608513"/>
              <a:gd name="connsiteX3" fmla="*/ 0 w 5580063"/>
              <a:gd name="connsiteY3" fmla="*/ 4608513 h 4608513"/>
              <a:gd name="connsiteX4" fmla="*/ 0 w 5580063"/>
              <a:gd name="connsiteY4" fmla="*/ 0 h 4608513"/>
              <a:gd name="connsiteX0" fmla="*/ 0 w 5580063"/>
              <a:gd name="connsiteY0" fmla="*/ 0 h 4608513"/>
              <a:gd name="connsiteX1" fmla="*/ 5580063 w 5580063"/>
              <a:gd name="connsiteY1" fmla="*/ 0 h 4608513"/>
              <a:gd name="connsiteX2" fmla="*/ 5580063 w 5580063"/>
              <a:gd name="connsiteY2" fmla="*/ 4608513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4518 w 5580063"/>
              <a:gd name="connsiteY2" fmla="*/ 3996302 h 4608513"/>
              <a:gd name="connsiteX3" fmla="*/ 5580063 w 5580063"/>
              <a:gd name="connsiteY3" fmla="*/ 4608513 h 4608513"/>
              <a:gd name="connsiteX4" fmla="*/ 4963473 w 5580063"/>
              <a:gd name="connsiteY4" fmla="*/ 4603013 h 4608513"/>
              <a:gd name="connsiteX5" fmla="*/ 0 w 5580063"/>
              <a:gd name="connsiteY5" fmla="*/ 4608513 h 4608513"/>
              <a:gd name="connsiteX6" fmla="*/ 0 w 5580063"/>
              <a:gd name="connsiteY6" fmla="*/ 0 h 4608513"/>
              <a:gd name="connsiteX0" fmla="*/ 0 w 5583425"/>
              <a:gd name="connsiteY0" fmla="*/ 0 h 4608513"/>
              <a:gd name="connsiteX1" fmla="*/ 5580063 w 5583425"/>
              <a:gd name="connsiteY1" fmla="*/ 0 h 4608513"/>
              <a:gd name="connsiteX2" fmla="*/ 5574518 w 5583425"/>
              <a:gd name="connsiteY2" fmla="*/ 3996302 h 4608513"/>
              <a:gd name="connsiteX3" fmla="*/ 4963473 w 5583425"/>
              <a:gd name="connsiteY3" fmla="*/ 4603013 h 4608513"/>
              <a:gd name="connsiteX4" fmla="*/ 0 w 5583425"/>
              <a:gd name="connsiteY4" fmla="*/ 4608513 h 4608513"/>
              <a:gd name="connsiteX5" fmla="*/ 0 w 5583425"/>
              <a:gd name="connsiteY5" fmla="*/ 0 h 4608513"/>
              <a:gd name="connsiteX0" fmla="*/ 0 w 5583425"/>
              <a:gd name="connsiteY0" fmla="*/ 0 h 4608513"/>
              <a:gd name="connsiteX1" fmla="*/ 5580063 w 5583425"/>
              <a:gd name="connsiteY1" fmla="*/ 0 h 4608513"/>
              <a:gd name="connsiteX2" fmla="*/ 5574518 w 5583425"/>
              <a:gd name="connsiteY2" fmla="*/ 3996302 h 4608513"/>
              <a:gd name="connsiteX3" fmla="*/ 4963473 w 5583425"/>
              <a:gd name="connsiteY3" fmla="*/ 4603013 h 4608513"/>
              <a:gd name="connsiteX4" fmla="*/ 0 w 5583425"/>
              <a:gd name="connsiteY4" fmla="*/ 4608513 h 4608513"/>
              <a:gd name="connsiteX5" fmla="*/ 0 w 5583425"/>
              <a:gd name="connsiteY5" fmla="*/ 0 h 4608513"/>
              <a:gd name="connsiteX0" fmla="*/ 0 w 5583425"/>
              <a:gd name="connsiteY0" fmla="*/ 0 h 4608513"/>
              <a:gd name="connsiteX1" fmla="*/ 5580063 w 5583425"/>
              <a:gd name="connsiteY1" fmla="*/ 0 h 4608513"/>
              <a:gd name="connsiteX2" fmla="*/ 5574518 w 5583425"/>
              <a:gd name="connsiteY2" fmla="*/ 3996302 h 4608513"/>
              <a:gd name="connsiteX3" fmla="*/ 4963473 w 5583425"/>
              <a:gd name="connsiteY3" fmla="*/ 4603013 h 4608513"/>
              <a:gd name="connsiteX4" fmla="*/ 0 w 5583425"/>
              <a:gd name="connsiteY4" fmla="*/ 4608513 h 4608513"/>
              <a:gd name="connsiteX5" fmla="*/ 0 w 5583425"/>
              <a:gd name="connsiteY5" fmla="*/ 0 h 4608513"/>
              <a:gd name="connsiteX0" fmla="*/ 0 w 5866214"/>
              <a:gd name="connsiteY0" fmla="*/ 0 h 4616164"/>
              <a:gd name="connsiteX1" fmla="*/ 5580063 w 5866214"/>
              <a:gd name="connsiteY1" fmla="*/ 0 h 4616164"/>
              <a:gd name="connsiteX2" fmla="*/ 5574518 w 5866214"/>
              <a:gd name="connsiteY2" fmla="*/ 3996302 h 4616164"/>
              <a:gd name="connsiteX3" fmla="*/ 4963473 w 5866214"/>
              <a:gd name="connsiteY3" fmla="*/ 4603013 h 4616164"/>
              <a:gd name="connsiteX4" fmla="*/ 0 w 5866214"/>
              <a:gd name="connsiteY4" fmla="*/ 4608513 h 4616164"/>
              <a:gd name="connsiteX5" fmla="*/ 0 w 5866214"/>
              <a:gd name="connsiteY5" fmla="*/ 0 h 4616164"/>
              <a:gd name="connsiteX0" fmla="*/ 0 w 5866214"/>
              <a:gd name="connsiteY0" fmla="*/ 0 h 4616164"/>
              <a:gd name="connsiteX1" fmla="*/ 5580063 w 5866214"/>
              <a:gd name="connsiteY1" fmla="*/ 0 h 4616164"/>
              <a:gd name="connsiteX2" fmla="*/ 5574518 w 5866214"/>
              <a:gd name="connsiteY2" fmla="*/ 3996302 h 4616164"/>
              <a:gd name="connsiteX3" fmla="*/ 4963473 w 5866214"/>
              <a:gd name="connsiteY3" fmla="*/ 4603013 h 4616164"/>
              <a:gd name="connsiteX4" fmla="*/ 0 w 5866214"/>
              <a:gd name="connsiteY4" fmla="*/ 4608513 h 4616164"/>
              <a:gd name="connsiteX5" fmla="*/ 0 w 5866214"/>
              <a:gd name="connsiteY5" fmla="*/ 0 h 4616164"/>
              <a:gd name="connsiteX0" fmla="*/ 0 w 5580063"/>
              <a:gd name="connsiteY0" fmla="*/ 0 h 4608513"/>
              <a:gd name="connsiteX1" fmla="*/ 5580063 w 5580063"/>
              <a:gd name="connsiteY1" fmla="*/ 0 h 4608513"/>
              <a:gd name="connsiteX2" fmla="*/ 5574518 w 5580063"/>
              <a:gd name="connsiteY2" fmla="*/ 3996302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4518 w 5580063"/>
              <a:gd name="connsiteY2" fmla="*/ 3996302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4518 w 5580063"/>
              <a:gd name="connsiteY2" fmla="*/ 3996302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4518 w 5580063"/>
              <a:gd name="connsiteY2" fmla="*/ 3996302 h 4608513"/>
              <a:gd name="connsiteX3" fmla="*/ 4963473 w 5580063"/>
              <a:gd name="connsiteY3" fmla="*/ 4603013 h 4608513"/>
              <a:gd name="connsiteX4" fmla="*/ 0 w 5580063"/>
              <a:gd name="connsiteY4" fmla="*/ 4608513 h 4608513"/>
              <a:gd name="connsiteX5" fmla="*/ 0 w 5580063"/>
              <a:gd name="connsiteY5" fmla="*/ 0 h 4608513"/>
              <a:gd name="connsiteX0" fmla="*/ 0 w 5583425"/>
              <a:gd name="connsiteY0" fmla="*/ 0 h 4608513"/>
              <a:gd name="connsiteX1" fmla="*/ 5580063 w 5583425"/>
              <a:gd name="connsiteY1" fmla="*/ 0 h 4608513"/>
              <a:gd name="connsiteX2" fmla="*/ 5574518 w 5583425"/>
              <a:gd name="connsiteY2" fmla="*/ 3996302 h 4608513"/>
              <a:gd name="connsiteX3" fmla="*/ 4963473 w 5583425"/>
              <a:gd name="connsiteY3" fmla="*/ 4603013 h 4608513"/>
              <a:gd name="connsiteX4" fmla="*/ 0 w 5583425"/>
              <a:gd name="connsiteY4" fmla="*/ 4608513 h 4608513"/>
              <a:gd name="connsiteX5" fmla="*/ 0 w 5583425"/>
              <a:gd name="connsiteY5" fmla="*/ 0 h 4608513"/>
              <a:gd name="connsiteX0" fmla="*/ 0 w 5580063"/>
              <a:gd name="connsiteY0" fmla="*/ 0 h 4614027"/>
              <a:gd name="connsiteX1" fmla="*/ 5580063 w 5580063"/>
              <a:gd name="connsiteY1" fmla="*/ 0 h 4614027"/>
              <a:gd name="connsiteX2" fmla="*/ 5574518 w 5580063"/>
              <a:gd name="connsiteY2" fmla="*/ 3996302 h 4614027"/>
              <a:gd name="connsiteX3" fmla="*/ 4963473 w 5580063"/>
              <a:gd name="connsiteY3" fmla="*/ 4603013 h 4614027"/>
              <a:gd name="connsiteX4" fmla="*/ 0 w 5580063"/>
              <a:gd name="connsiteY4" fmla="*/ 4608513 h 4614027"/>
              <a:gd name="connsiteX5" fmla="*/ 0 w 5580063"/>
              <a:gd name="connsiteY5" fmla="*/ 0 h 4614027"/>
              <a:gd name="connsiteX0" fmla="*/ 0 w 5580063"/>
              <a:gd name="connsiteY0" fmla="*/ 0 h 4608513"/>
              <a:gd name="connsiteX1" fmla="*/ 5580063 w 5580063"/>
              <a:gd name="connsiteY1" fmla="*/ 0 h 4608513"/>
              <a:gd name="connsiteX2" fmla="*/ 5574518 w 5580063"/>
              <a:gd name="connsiteY2" fmla="*/ 3996302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4518 w 5580063"/>
              <a:gd name="connsiteY2" fmla="*/ 3996302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4518 w 5580063"/>
              <a:gd name="connsiteY2" fmla="*/ 3996302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4518 w 5580063"/>
              <a:gd name="connsiteY2" fmla="*/ 3996302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4518 w 5580063"/>
              <a:gd name="connsiteY2" fmla="*/ 3996302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4518 w 5580063"/>
              <a:gd name="connsiteY2" fmla="*/ 3996302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4518 w 5580063"/>
              <a:gd name="connsiteY2" fmla="*/ 3996302 h 4608513"/>
              <a:gd name="connsiteX3" fmla="*/ 4963473 w 5580063"/>
              <a:gd name="connsiteY3" fmla="*/ 4603013 h 4608513"/>
              <a:gd name="connsiteX4" fmla="*/ 0 w 5580063"/>
              <a:gd name="connsiteY4" fmla="*/ 4608513 h 4608513"/>
              <a:gd name="connsiteX5" fmla="*/ 0 w 5580063"/>
              <a:gd name="connsiteY5" fmla="*/ 0 h 4608513"/>
              <a:gd name="connsiteX0" fmla="*/ 0 w 5993202"/>
              <a:gd name="connsiteY0" fmla="*/ 0 h 4608513"/>
              <a:gd name="connsiteX1" fmla="*/ 5580063 w 5993202"/>
              <a:gd name="connsiteY1" fmla="*/ 0 h 4608513"/>
              <a:gd name="connsiteX2" fmla="*/ 5578851 w 5993202"/>
              <a:gd name="connsiteY2" fmla="*/ 3892294 h 4608513"/>
              <a:gd name="connsiteX3" fmla="*/ 5574518 w 5993202"/>
              <a:gd name="connsiteY3" fmla="*/ 3996302 h 4608513"/>
              <a:gd name="connsiteX4" fmla="*/ 4963473 w 5993202"/>
              <a:gd name="connsiteY4" fmla="*/ 4603013 h 4608513"/>
              <a:gd name="connsiteX5" fmla="*/ 0 w 5993202"/>
              <a:gd name="connsiteY5" fmla="*/ 4608513 h 4608513"/>
              <a:gd name="connsiteX6" fmla="*/ 0 w 5993202"/>
              <a:gd name="connsiteY6" fmla="*/ 0 h 4608513"/>
              <a:gd name="connsiteX0" fmla="*/ 0 w 6016765"/>
              <a:gd name="connsiteY0" fmla="*/ 0 h 4608513"/>
              <a:gd name="connsiteX1" fmla="*/ 5580063 w 6016765"/>
              <a:gd name="connsiteY1" fmla="*/ 0 h 4608513"/>
              <a:gd name="connsiteX2" fmla="*/ 5578851 w 6016765"/>
              <a:gd name="connsiteY2" fmla="*/ 3892294 h 4608513"/>
              <a:gd name="connsiteX3" fmla="*/ 4963473 w 6016765"/>
              <a:gd name="connsiteY3" fmla="*/ 4603013 h 4608513"/>
              <a:gd name="connsiteX4" fmla="*/ 0 w 6016765"/>
              <a:gd name="connsiteY4" fmla="*/ 4608513 h 4608513"/>
              <a:gd name="connsiteX5" fmla="*/ 0 w 6016765"/>
              <a:gd name="connsiteY5" fmla="*/ 0 h 4608513"/>
              <a:gd name="connsiteX0" fmla="*/ 0 w 5586271"/>
              <a:gd name="connsiteY0" fmla="*/ 0 h 4608513"/>
              <a:gd name="connsiteX1" fmla="*/ 5580063 w 5586271"/>
              <a:gd name="connsiteY1" fmla="*/ 0 h 4608513"/>
              <a:gd name="connsiteX2" fmla="*/ 5578851 w 5586271"/>
              <a:gd name="connsiteY2" fmla="*/ 3892294 h 4608513"/>
              <a:gd name="connsiteX3" fmla="*/ 4963473 w 5586271"/>
              <a:gd name="connsiteY3" fmla="*/ 4603013 h 4608513"/>
              <a:gd name="connsiteX4" fmla="*/ 0 w 5586271"/>
              <a:gd name="connsiteY4" fmla="*/ 4608513 h 4608513"/>
              <a:gd name="connsiteX5" fmla="*/ 0 w 5586271"/>
              <a:gd name="connsiteY5" fmla="*/ 0 h 4608513"/>
              <a:gd name="connsiteX0" fmla="*/ 0 w 5626838"/>
              <a:gd name="connsiteY0" fmla="*/ 0 h 4608513"/>
              <a:gd name="connsiteX1" fmla="*/ 5580063 w 5626838"/>
              <a:gd name="connsiteY1" fmla="*/ 0 h 4608513"/>
              <a:gd name="connsiteX2" fmla="*/ 5578851 w 5626838"/>
              <a:gd name="connsiteY2" fmla="*/ 3892294 h 4608513"/>
              <a:gd name="connsiteX3" fmla="*/ 4963473 w 5626838"/>
              <a:gd name="connsiteY3" fmla="*/ 4603013 h 4608513"/>
              <a:gd name="connsiteX4" fmla="*/ 0 w 5626838"/>
              <a:gd name="connsiteY4" fmla="*/ 4608513 h 4608513"/>
              <a:gd name="connsiteX5" fmla="*/ 0 w 5626838"/>
              <a:gd name="connsiteY5" fmla="*/ 0 h 4608513"/>
              <a:gd name="connsiteX0" fmla="*/ 0 w 5580063"/>
              <a:gd name="connsiteY0" fmla="*/ 0 h 4608513"/>
              <a:gd name="connsiteX1" fmla="*/ 5580063 w 5580063"/>
              <a:gd name="connsiteY1" fmla="*/ 0 h 4608513"/>
              <a:gd name="connsiteX2" fmla="*/ 5578851 w 5580063"/>
              <a:gd name="connsiteY2" fmla="*/ 3892294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8851 w 5580063"/>
              <a:gd name="connsiteY2" fmla="*/ 3892294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8851 w 5580063"/>
              <a:gd name="connsiteY2" fmla="*/ 3892294 h 4608513"/>
              <a:gd name="connsiteX3" fmla="*/ 4963473 w 5580063"/>
              <a:gd name="connsiteY3" fmla="*/ 4603013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8851 w 5580063"/>
              <a:gd name="connsiteY2" fmla="*/ 3892294 h 4608513"/>
              <a:gd name="connsiteX3" fmla="*/ 4963473 w 5580063"/>
              <a:gd name="connsiteY3" fmla="*/ 4603013 h 4608513"/>
              <a:gd name="connsiteX4" fmla="*/ 4829516 w 5580063"/>
              <a:gd name="connsiteY4" fmla="*/ 4598679 h 4608513"/>
              <a:gd name="connsiteX5" fmla="*/ 0 w 5580063"/>
              <a:gd name="connsiteY5" fmla="*/ 4608513 h 4608513"/>
              <a:gd name="connsiteX6" fmla="*/ 0 w 5580063"/>
              <a:gd name="connsiteY6" fmla="*/ 0 h 4608513"/>
              <a:gd name="connsiteX0" fmla="*/ 0 w 5580063"/>
              <a:gd name="connsiteY0" fmla="*/ 0 h 4608513"/>
              <a:gd name="connsiteX1" fmla="*/ 5580063 w 5580063"/>
              <a:gd name="connsiteY1" fmla="*/ 0 h 4608513"/>
              <a:gd name="connsiteX2" fmla="*/ 5578851 w 5580063"/>
              <a:gd name="connsiteY2" fmla="*/ 3892294 h 4608513"/>
              <a:gd name="connsiteX3" fmla="*/ 4829516 w 5580063"/>
              <a:gd name="connsiteY3" fmla="*/ 4598679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8851 w 5580063"/>
              <a:gd name="connsiteY2" fmla="*/ 3892294 h 4608513"/>
              <a:gd name="connsiteX3" fmla="*/ 4829516 w 5580063"/>
              <a:gd name="connsiteY3" fmla="*/ 4598679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8851 w 5580063"/>
              <a:gd name="connsiteY2" fmla="*/ 3892294 h 4608513"/>
              <a:gd name="connsiteX3" fmla="*/ 4829516 w 5580063"/>
              <a:gd name="connsiteY3" fmla="*/ 4598679 h 4608513"/>
              <a:gd name="connsiteX4" fmla="*/ 0 w 5580063"/>
              <a:gd name="connsiteY4" fmla="*/ 4608513 h 4608513"/>
              <a:gd name="connsiteX5" fmla="*/ 0 w 5580063"/>
              <a:gd name="connsiteY5" fmla="*/ 0 h 4608513"/>
              <a:gd name="connsiteX0" fmla="*/ 0 w 5580063"/>
              <a:gd name="connsiteY0" fmla="*/ 0 h 4608513"/>
              <a:gd name="connsiteX1" fmla="*/ 5580063 w 5580063"/>
              <a:gd name="connsiteY1" fmla="*/ 0 h 4608513"/>
              <a:gd name="connsiteX2" fmla="*/ 5578851 w 5580063"/>
              <a:gd name="connsiteY2" fmla="*/ 3892294 h 4608513"/>
              <a:gd name="connsiteX3" fmla="*/ 4829516 w 5580063"/>
              <a:gd name="connsiteY3" fmla="*/ 4598679 h 4608513"/>
              <a:gd name="connsiteX4" fmla="*/ 0 w 5580063"/>
              <a:gd name="connsiteY4" fmla="*/ 4608513 h 4608513"/>
              <a:gd name="connsiteX5" fmla="*/ 0 w 5580063"/>
              <a:gd name="connsiteY5" fmla="*/ 0 h 4608513"/>
              <a:gd name="connsiteX0" fmla="*/ 0 w 5580063"/>
              <a:gd name="connsiteY0" fmla="*/ 0 h 4611363"/>
              <a:gd name="connsiteX1" fmla="*/ 5580063 w 5580063"/>
              <a:gd name="connsiteY1" fmla="*/ 0 h 4611363"/>
              <a:gd name="connsiteX2" fmla="*/ 5578851 w 5580063"/>
              <a:gd name="connsiteY2" fmla="*/ 3892294 h 4611363"/>
              <a:gd name="connsiteX3" fmla="*/ 4834350 w 5580063"/>
              <a:gd name="connsiteY3" fmla="*/ 4611363 h 4611363"/>
              <a:gd name="connsiteX4" fmla="*/ 0 w 5580063"/>
              <a:gd name="connsiteY4" fmla="*/ 4608513 h 4611363"/>
              <a:gd name="connsiteX5" fmla="*/ 0 w 5580063"/>
              <a:gd name="connsiteY5" fmla="*/ 0 h 4611363"/>
              <a:gd name="connsiteX0" fmla="*/ 175634 w 5580063"/>
              <a:gd name="connsiteY0" fmla="*/ 0 h 4611363"/>
              <a:gd name="connsiteX1" fmla="*/ 5580063 w 5580063"/>
              <a:gd name="connsiteY1" fmla="*/ 0 h 4611363"/>
              <a:gd name="connsiteX2" fmla="*/ 5578851 w 5580063"/>
              <a:gd name="connsiteY2" fmla="*/ 3892294 h 4611363"/>
              <a:gd name="connsiteX3" fmla="*/ 4834350 w 5580063"/>
              <a:gd name="connsiteY3" fmla="*/ 4611363 h 4611363"/>
              <a:gd name="connsiteX4" fmla="*/ 0 w 5580063"/>
              <a:gd name="connsiteY4" fmla="*/ 4608513 h 4611363"/>
              <a:gd name="connsiteX5" fmla="*/ 175634 w 5580063"/>
              <a:gd name="connsiteY5" fmla="*/ 0 h 4611363"/>
              <a:gd name="connsiteX0" fmla="*/ 0 w 5404429"/>
              <a:gd name="connsiteY0" fmla="*/ 0 h 4613634"/>
              <a:gd name="connsiteX1" fmla="*/ 5404429 w 5404429"/>
              <a:gd name="connsiteY1" fmla="*/ 0 h 4613634"/>
              <a:gd name="connsiteX2" fmla="*/ 5403217 w 5404429"/>
              <a:gd name="connsiteY2" fmla="*/ 3892294 h 4613634"/>
              <a:gd name="connsiteX3" fmla="*/ 4658716 w 5404429"/>
              <a:gd name="connsiteY3" fmla="*/ 4611363 h 4613634"/>
              <a:gd name="connsiteX4" fmla="*/ 23418 w 5404429"/>
              <a:gd name="connsiteY4" fmla="*/ 4613634 h 4613634"/>
              <a:gd name="connsiteX5" fmla="*/ 0 w 5404429"/>
              <a:gd name="connsiteY5" fmla="*/ 0 h 4613634"/>
              <a:gd name="connsiteX0" fmla="*/ 0 w 5404429"/>
              <a:gd name="connsiteY0" fmla="*/ 0 h 4613634"/>
              <a:gd name="connsiteX1" fmla="*/ 5404429 w 5404429"/>
              <a:gd name="connsiteY1" fmla="*/ 0 h 4613634"/>
              <a:gd name="connsiteX2" fmla="*/ 5403217 w 5404429"/>
              <a:gd name="connsiteY2" fmla="*/ 3892294 h 4613634"/>
              <a:gd name="connsiteX3" fmla="*/ 4658716 w 5404429"/>
              <a:gd name="connsiteY3" fmla="*/ 4611363 h 4613634"/>
              <a:gd name="connsiteX4" fmla="*/ 17563 w 5404429"/>
              <a:gd name="connsiteY4" fmla="*/ 4613634 h 4613634"/>
              <a:gd name="connsiteX5" fmla="*/ 0 w 5404429"/>
              <a:gd name="connsiteY5" fmla="*/ 0 h 4613634"/>
              <a:gd name="connsiteX0" fmla="*/ 0 w 5404429"/>
              <a:gd name="connsiteY0" fmla="*/ 0 h 4613634"/>
              <a:gd name="connsiteX1" fmla="*/ 5404429 w 5404429"/>
              <a:gd name="connsiteY1" fmla="*/ 0 h 4613634"/>
              <a:gd name="connsiteX2" fmla="*/ 5403217 w 5404429"/>
              <a:gd name="connsiteY2" fmla="*/ 3892294 h 4613634"/>
              <a:gd name="connsiteX3" fmla="*/ 4658716 w 5404429"/>
              <a:gd name="connsiteY3" fmla="*/ 4611363 h 4613634"/>
              <a:gd name="connsiteX4" fmla="*/ 17563 w 5404429"/>
              <a:gd name="connsiteY4" fmla="*/ 4613634 h 4613634"/>
              <a:gd name="connsiteX5" fmla="*/ 0 w 5404429"/>
              <a:gd name="connsiteY5" fmla="*/ 0 h 4613634"/>
              <a:gd name="connsiteX0" fmla="*/ 0 w 5404429"/>
              <a:gd name="connsiteY0" fmla="*/ 0 h 4611363"/>
              <a:gd name="connsiteX1" fmla="*/ 5404429 w 5404429"/>
              <a:gd name="connsiteY1" fmla="*/ 0 h 4611363"/>
              <a:gd name="connsiteX2" fmla="*/ 5403217 w 5404429"/>
              <a:gd name="connsiteY2" fmla="*/ 3892294 h 4611363"/>
              <a:gd name="connsiteX3" fmla="*/ 4658716 w 5404429"/>
              <a:gd name="connsiteY3" fmla="*/ 4611363 h 4611363"/>
              <a:gd name="connsiteX4" fmla="*/ 11709 w 5404429"/>
              <a:gd name="connsiteY4" fmla="*/ 4608513 h 4611363"/>
              <a:gd name="connsiteX5" fmla="*/ 0 w 5404429"/>
              <a:gd name="connsiteY5" fmla="*/ 0 h 4611363"/>
              <a:gd name="connsiteX0" fmla="*/ 1650645 w 5392736"/>
              <a:gd name="connsiteY0" fmla="*/ 0 h 4611363"/>
              <a:gd name="connsiteX1" fmla="*/ 5392736 w 5392736"/>
              <a:gd name="connsiteY1" fmla="*/ 0 h 4611363"/>
              <a:gd name="connsiteX2" fmla="*/ 5391524 w 5392736"/>
              <a:gd name="connsiteY2" fmla="*/ 3892294 h 4611363"/>
              <a:gd name="connsiteX3" fmla="*/ 4647023 w 5392736"/>
              <a:gd name="connsiteY3" fmla="*/ 4611363 h 4611363"/>
              <a:gd name="connsiteX4" fmla="*/ 16 w 5392736"/>
              <a:gd name="connsiteY4" fmla="*/ 4608513 h 4611363"/>
              <a:gd name="connsiteX5" fmla="*/ 1650645 w 5392736"/>
              <a:gd name="connsiteY5" fmla="*/ 0 h 4611363"/>
              <a:gd name="connsiteX0" fmla="*/ 0 w 3742091"/>
              <a:gd name="connsiteY0" fmla="*/ 0 h 4611363"/>
              <a:gd name="connsiteX1" fmla="*/ 3742091 w 3742091"/>
              <a:gd name="connsiteY1" fmla="*/ 0 h 4611363"/>
              <a:gd name="connsiteX2" fmla="*/ 3740879 w 3742091"/>
              <a:gd name="connsiteY2" fmla="*/ 3892294 h 4611363"/>
              <a:gd name="connsiteX3" fmla="*/ 2996378 w 3742091"/>
              <a:gd name="connsiteY3" fmla="*/ 4611363 h 4611363"/>
              <a:gd name="connsiteX4" fmla="*/ 6762 w 3742091"/>
              <a:gd name="connsiteY4" fmla="*/ 4608513 h 4611363"/>
              <a:gd name="connsiteX5" fmla="*/ 0 w 3742091"/>
              <a:gd name="connsiteY5" fmla="*/ 0 h 4611363"/>
              <a:gd name="connsiteX0" fmla="*/ 0 w 4474311"/>
              <a:gd name="connsiteY0" fmla="*/ 4327 h 4611363"/>
              <a:gd name="connsiteX1" fmla="*/ 4474311 w 4474311"/>
              <a:gd name="connsiteY1" fmla="*/ 0 h 4611363"/>
              <a:gd name="connsiteX2" fmla="*/ 4473099 w 4474311"/>
              <a:gd name="connsiteY2" fmla="*/ 3892294 h 4611363"/>
              <a:gd name="connsiteX3" fmla="*/ 3728598 w 4474311"/>
              <a:gd name="connsiteY3" fmla="*/ 4611363 h 4611363"/>
              <a:gd name="connsiteX4" fmla="*/ 738982 w 4474311"/>
              <a:gd name="connsiteY4" fmla="*/ 4608513 h 4611363"/>
              <a:gd name="connsiteX5" fmla="*/ 0 w 4474311"/>
              <a:gd name="connsiteY5" fmla="*/ 4327 h 4611363"/>
              <a:gd name="connsiteX0" fmla="*/ 0 w 4474311"/>
              <a:gd name="connsiteY0" fmla="*/ 4327 h 4611363"/>
              <a:gd name="connsiteX1" fmla="*/ 4474311 w 4474311"/>
              <a:gd name="connsiteY1" fmla="*/ 0 h 4611363"/>
              <a:gd name="connsiteX2" fmla="*/ 4473099 w 4474311"/>
              <a:gd name="connsiteY2" fmla="*/ 3892294 h 4611363"/>
              <a:gd name="connsiteX3" fmla="*/ 3728598 w 4474311"/>
              <a:gd name="connsiteY3" fmla="*/ 4611363 h 4611363"/>
              <a:gd name="connsiteX4" fmla="*/ 16656 w 4474311"/>
              <a:gd name="connsiteY4" fmla="*/ 4608513 h 4611363"/>
              <a:gd name="connsiteX5" fmla="*/ 0 w 4474311"/>
              <a:gd name="connsiteY5" fmla="*/ 4327 h 4611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4311" h="4611363">
                <a:moveTo>
                  <a:pt x="0" y="4327"/>
                </a:moveTo>
                <a:lnTo>
                  <a:pt x="4474311" y="0"/>
                </a:lnTo>
                <a:lnTo>
                  <a:pt x="4473099" y="3892294"/>
                </a:lnTo>
                <a:cubicBezTo>
                  <a:pt x="4457884" y="4303381"/>
                  <a:pt x="4243877" y="4604668"/>
                  <a:pt x="3728598" y="4611363"/>
                </a:cubicBezTo>
                <a:lnTo>
                  <a:pt x="16656" y="4608513"/>
                </a:lnTo>
                <a:cubicBezTo>
                  <a:pt x="10802" y="3070635"/>
                  <a:pt x="5854" y="1542205"/>
                  <a:pt x="0" y="4327"/>
                </a:cubicBezTo>
                <a:close/>
              </a:path>
            </a:pathLst>
          </a:custGeom>
        </p:spPr>
        <p:txBody>
          <a:bodyPr/>
          <a:lstStyle>
            <a:lvl1pPr marL="0" indent="0">
              <a:buNone/>
              <a:defRPr/>
            </a:lvl1pPr>
          </a:lstStyle>
          <a:p>
            <a:r>
              <a:rPr lang="en-US" dirty="0"/>
              <a:t>Click icon to add picture</a:t>
            </a:r>
            <a:endParaRPr lang="de-DE" dirty="0"/>
          </a:p>
        </p:txBody>
      </p:sp>
      <p:sp>
        <p:nvSpPr>
          <p:cNvPr id="21" name="Untertitel 2">
            <a:extLst>
              <a:ext uri="{FF2B5EF4-FFF2-40B4-BE49-F238E27FC236}">
                <a16:creationId xmlns:a16="http://schemas.microsoft.com/office/drawing/2014/main" id="{9A4374BC-6DBC-4466-AD60-F9577B2E3BF7}"/>
              </a:ext>
            </a:extLst>
          </p:cNvPr>
          <p:cNvSpPr>
            <a:spLocks noGrp="1"/>
          </p:cNvSpPr>
          <p:nvPr>
            <p:ph type="subTitle" idx="1"/>
          </p:nvPr>
        </p:nvSpPr>
        <p:spPr>
          <a:xfrm>
            <a:off x="515941" y="3012063"/>
            <a:ext cx="7108822" cy="2978886"/>
          </a:xfrm>
        </p:spPr>
        <p:txBody>
          <a:bodyPr lIns="0">
            <a:normAutofit/>
          </a:bodyPr>
          <a:lstStyle>
            <a:lvl1pPr marL="0" indent="0" algn="l">
              <a:buNone/>
              <a:defRPr sz="2800">
                <a:solidFill>
                  <a:schemeClr val="accent5"/>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endParaRPr lang="de-DE" dirty="0"/>
          </a:p>
        </p:txBody>
      </p:sp>
      <p:sp>
        <p:nvSpPr>
          <p:cNvPr id="22" name="Titel 10">
            <a:extLst>
              <a:ext uri="{FF2B5EF4-FFF2-40B4-BE49-F238E27FC236}">
                <a16:creationId xmlns:a16="http://schemas.microsoft.com/office/drawing/2014/main" id="{FBF77ECA-74DA-4074-B03D-036B25DAA178}"/>
              </a:ext>
            </a:extLst>
          </p:cNvPr>
          <p:cNvSpPr>
            <a:spLocks noGrp="1"/>
          </p:cNvSpPr>
          <p:nvPr>
            <p:ph type="title" hasCustomPrompt="1"/>
          </p:nvPr>
        </p:nvSpPr>
        <p:spPr>
          <a:xfrm>
            <a:off x="515941" y="1560765"/>
            <a:ext cx="7108822" cy="1451298"/>
          </a:xfrm>
        </p:spPr>
        <p:txBody>
          <a:bodyPr lIns="0" anchor="t" anchorCtr="0">
            <a:noAutofit/>
          </a:bodyPr>
          <a:lstStyle>
            <a:lvl1pPr>
              <a:defRPr sz="4400"/>
            </a:lvl1pPr>
          </a:lstStyle>
          <a:p>
            <a:r>
              <a:rPr lang="de-DE" dirty="0"/>
              <a:t>Mastertitelformat </a:t>
            </a:r>
            <a:br>
              <a:rPr lang="de-DE" dirty="0"/>
            </a:br>
            <a:r>
              <a:rPr lang="de-DE" dirty="0"/>
              <a:t>bearbeiten</a:t>
            </a:r>
          </a:p>
        </p:txBody>
      </p:sp>
      <p:cxnSp>
        <p:nvCxnSpPr>
          <p:cNvPr id="9" name="Gerader Verbinder 8">
            <a:extLst>
              <a:ext uri="{FF2B5EF4-FFF2-40B4-BE49-F238E27FC236}">
                <a16:creationId xmlns:a16="http://schemas.microsoft.com/office/drawing/2014/main" id="{75489E14-E4D1-4AA1-8926-83E87744776C}"/>
              </a:ext>
            </a:extLst>
          </p:cNvPr>
          <p:cNvCxnSpPr/>
          <p:nvPr userDrawn="1"/>
        </p:nvCxnSpPr>
        <p:spPr>
          <a:xfrm>
            <a:off x="515941" y="6443907"/>
            <a:ext cx="11162799"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Fußzeilenplatzhalter 4">
            <a:extLst>
              <a:ext uri="{FF2B5EF4-FFF2-40B4-BE49-F238E27FC236}">
                <a16:creationId xmlns:a16="http://schemas.microsoft.com/office/drawing/2014/main" id="{31325EAB-71A2-4773-8E51-45017ED55196}"/>
              </a:ext>
            </a:extLst>
          </p:cNvPr>
          <p:cNvSpPr>
            <a:spLocks noGrp="1"/>
          </p:cNvSpPr>
          <p:nvPr>
            <p:ph type="ftr" sz="quarter" idx="3"/>
          </p:nvPr>
        </p:nvSpPr>
        <p:spPr>
          <a:xfrm>
            <a:off x="515940" y="6531540"/>
            <a:ext cx="9635733" cy="156065"/>
          </a:xfrm>
          <a:prstGeom prst="rect">
            <a:avLst/>
          </a:prstGeom>
        </p:spPr>
        <p:txBody>
          <a:bodyPr vert="horz" wrap="square" lIns="0" tIns="0" rIns="0" bIns="0" rtlCol="0" anchor="ctr" anchorCtr="0">
            <a:noAutofit/>
          </a:bodyPr>
          <a:lstStyle>
            <a:lvl1pPr algn="l">
              <a:lnSpc>
                <a:spcPct val="100000"/>
              </a:lnSpc>
              <a:defRPr sz="1200">
                <a:solidFill>
                  <a:schemeClr val="tx2"/>
                </a:solidFill>
                <a:latin typeface="+mj-lt"/>
              </a:defRPr>
            </a:lvl1pPr>
          </a:lstStyle>
          <a:p>
            <a:r>
              <a:rPr lang="de-DE" dirty="0"/>
              <a:t>Technische Hochschule Ulm | Ahmed Ibrahim Almohamed</a:t>
            </a:r>
          </a:p>
        </p:txBody>
      </p:sp>
      <p:pic>
        <p:nvPicPr>
          <p:cNvPr id="8" name="Grafik 7">
            <a:extLst>
              <a:ext uri="{FF2B5EF4-FFF2-40B4-BE49-F238E27FC236}">
                <a16:creationId xmlns:a16="http://schemas.microsoft.com/office/drawing/2014/main" id="{93C7B8A9-07FB-4EB0-8CB7-7750E4CF041F}"/>
              </a:ext>
            </a:extLst>
          </p:cNvPr>
          <p:cNvPicPr>
            <a:picLocks noChangeAspect="1"/>
          </p:cNvPicPr>
          <p:nvPr userDrawn="1"/>
        </p:nvPicPr>
        <p:blipFill>
          <a:blip r:embed="rId2"/>
          <a:stretch>
            <a:fillRect/>
          </a:stretch>
        </p:blipFill>
        <p:spPr>
          <a:xfrm>
            <a:off x="10595579" y="374938"/>
            <a:ext cx="1080000" cy="560501"/>
          </a:xfrm>
          <a:prstGeom prst="rect">
            <a:avLst/>
          </a:prstGeom>
        </p:spPr>
      </p:pic>
    </p:spTree>
    <p:extLst>
      <p:ext uri="{BB962C8B-B14F-4D97-AF65-F5344CB8AC3E}">
        <p14:creationId xmlns:p14="http://schemas.microsoft.com/office/powerpoint/2010/main" val="39058509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el und Inhalt">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7A536292-9F62-47EC-ABF5-DC8EBCFBBD86}"/>
              </a:ext>
            </a:extLst>
          </p:cNvPr>
          <p:cNvSpPr>
            <a:spLocks noGrp="1"/>
          </p:cNvSpPr>
          <p:nvPr>
            <p:ph idx="1"/>
          </p:nvPr>
        </p:nvSpPr>
        <p:spPr>
          <a:xfrm>
            <a:off x="516425" y="1665292"/>
            <a:ext cx="11162313" cy="4511670"/>
          </a:xfrm>
        </p:spPr>
        <p:txBody>
          <a:bodyPr lIns="0"/>
          <a:lstStyle>
            <a:lvl1pPr>
              <a:buSzPct val="100000"/>
              <a:defRPr sz="2000"/>
            </a:lvl1pPr>
            <a:lvl2pPr>
              <a:buSzPct val="100000"/>
              <a:defRPr sz="1800"/>
            </a:lvl2pPr>
            <a:lvl3pPr>
              <a:buSzPct val="100000"/>
              <a:defRPr sz="1600"/>
            </a:lvl3pPr>
            <a:lvl4pPr>
              <a:buSzPct val="100000"/>
              <a:defRPr sz="14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platzhalter 4">
            <a:extLst>
              <a:ext uri="{FF2B5EF4-FFF2-40B4-BE49-F238E27FC236}">
                <a16:creationId xmlns:a16="http://schemas.microsoft.com/office/drawing/2014/main" id="{4E426AF8-900F-46DF-BC8A-B350573EB4D7}"/>
              </a:ext>
            </a:extLst>
          </p:cNvPr>
          <p:cNvSpPr>
            <a:spLocks noGrp="1"/>
          </p:cNvSpPr>
          <p:nvPr>
            <p:ph type="body" sz="quarter" idx="12"/>
          </p:nvPr>
        </p:nvSpPr>
        <p:spPr>
          <a:xfrm>
            <a:off x="515940" y="1004394"/>
            <a:ext cx="11160125" cy="577107"/>
          </a:xfrm>
        </p:spPr>
        <p:txBody>
          <a:bodyPr lIns="0" anchor="ctr" anchorCtr="0"/>
          <a:lstStyle>
            <a:lvl1pPr marL="0" indent="0">
              <a:buNone/>
              <a:defRPr sz="2400">
                <a:solidFill>
                  <a:schemeClr val="accent5"/>
                </a:solidFill>
                <a:latin typeface="Calibri" panose="020F0502020204030204" pitchFamily="34" charset="0"/>
                <a:cs typeface="Calibri" panose="020F0502020204030204" pitchFamily="34" charset="0"/>
              </a:defRPr>
            </a:lvl1pPr>
          </a:lstStyle>
          <a:p>
            <a:pPr lvl="0"/>
            <a:r>
              <a:rPr lang="en-US"/>
              <a:t>Click to edit Master text styles</a:t>
            </a:r>
          </a:p>
        </p:txBody>
      </p:sp>
      <p:sp>
        <p:nvSpPr>
          <p:cNvPr id="14" name="Titel 13">
            <a:extLst>
              <a:ext uri="{FF2B5EF4-FFF2-40B4-BE49-F238E27FC236}">
                <a16:creationId xmlns:a16="http://schemas.microsoft.com/office/drawing/2014/main" id="{35CE9436-5AED-43C4-B4C0-B15E146FF062}"/>
              </a:ext>
            </a:extLst>
          </p:cNvPr>
          <p:cNvSpPr>
            <a:spLocks noGrp="1"/>
          </p:cNvSpPr>
          <p:nvPr>
            <p:ph type="title"/>
          </p:nvPr>
        </p:nvSpPr>
        <p:spPr>
          <a:xfrm>
            <a:off x="516421" y="441525"/>
            <a:ext cx="10127985" cy="496850"/>
          </a:xfrm>
        </p:spPr>
        <p:txBody>
          <a:bodyPr lIns="0"/>
          <a:lstStyle/>
          <a:p>
            <a:r>
              <a:rPr lang="en-US"/>
              <a:t>Click to edit Master title style</a:t>
            </a:r>
            <a:endParaRPr lang="de-DE" dirty="0"/>
          </a:p>
        </p:txBody>
      </p:sp>
      <p:cxnSp>
        <p:nvCxnSpPr>
          <p:cNvPr id="9" name="Gerader Verbinder 8">
            <a:extLst>
              <a:ext uri="{FF2B5EF4-FFF2-40B4-BE49-F238E27FC236}">
                <a16:creationId xmlns:a16="http://schemas.microsoft.com/office/drawing/2014/main" id="{4C1A408D-6BB0-4AF5-9787-564FDD141476}"/>
              </a:ext>
            </a:extLst>
          </p:cNvPr>
          <p:cNvCxnSpPr/>
          <p:nvPr userDrawn="1"/>
        </p:nvCxnSpPr>
        <p:spPr>
          <a:xfrm>
            <a:off x="515941" y="995793"/>
            <a:ext cx="11162799" cy="0"/>
          </a:xfrm>
          <a:prstGeom prst="line">
            <a:avLst/>
          </a:prstGeom>
          <a:ln>
            <a:solidFill>
              <a:schemeClr val="bg2"/>
            </a:solidFill>
          </a:ln>
          <a:effectLst/>
        </p:spPr>
        <p:style>
          <a:lnRef idx="1">
            <a:schemeClr val="accent1"/>
          </a:lnRef>
          <a:fillRef idx="0">
            <a:schemeClr val="accent1"/>
          </a:fillRef>
          <a:effectRef idx="0">
            <a:schemeClr val="accent1"/>
          </a:effectRef>
          <a:fontRef idx="minor">
            <a:schemeClr val="tx1"/>
          </a:fontRef>
        </p:style>
      </p:cxnSp>
      <p:cxnSp>
        <p:nvCxnSpPr>
          <p:cNvPr id="10" name="Gerader Verbinder 9">
            <a:extLst>
              <a:ext uri="{FF2B5EF4-FFF2-40B4-BE49-F238E27FC236}">
                <a16:creationId xmlns:a16="http://schemas.microsoft.com/office/drawing/2014/main" id="{2D99C748-49C6-489D-A1A9-7185A2977272}"/>
              </a:ext>
            </a:extLst>
          </p:cNvPr>
          <p:cNvCxnSpPr/>
          <p:nvPr userDrawn="1"/>
        </p:nvCxnSpPr>
        <p:spPr>
          <a:xfrm>
            <a:off x="515941" y="6443907"/>
            <a:ext cx="11162799"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Fußzeilenplatzhalter 4">
            <a:extLst>
              <a:ext uri="{FF2B5EF4-FFF2-40B4-BE49-F238E27FC236}">
                <a16:creationId xmlns:a16="http://schemas.microsoft.com/office/drawing/2014/main" id="{B2E69681-95FE-4826-B1DA-E7B2B91CE0B7}"/>
              </a:ext>
            </a:extLst>
          </p:cNvPr>
          <p:cNvSpPr>
            <a:spLocks noGrp="1"/>
          </p:cNvSpPr>
          <p:nvPr>
            <p:ph type="ftr" sz="quarter" idx="3"/>
          </p:nvPr>
        </p:nvSpPr>
        <p:spPr>
          <a:xfrm>
            <a:off x="515940" y="6531540"/>
            <a:ext cx="9635733" cy="156065"/>
          </a:xfrm>
          <a:prstGeom prst="rect">
            <a:avLst/>
          </a:prstGeom>
        </p:spPr>
        <p:txBody>
          <a:bodyPr vert="horz" wrap="square" lIns="0" tIns="0" rIns="0" bIns="0" rtlCol="0" anchor="ctr" anchorCtr="0">
            <a:noAutofit/>
          </a:bodyPr>
          <a:lstStyle>
            <a:lvl1pPr algn="l">
              <a:lnSpc>
                <a:spcPct val="100000"/>
              </a:lnSpc>
              <a:defRPr sz="1200">
                <a:solidFill>
                  <a:schemeClr val="tx2"/>
                </a:solidFill>
                <a:latin typeface="+mj-lt"/>
              </a:defRPr>
            </a:lvl1pPr>
          </a:lstStyle>
          <a:p>
            <a:r>
              <a:rPr lang="de-DE" dirty="0"/>
              <a:t>Technische Hochschule Ulm | Ahmed Ibrahim Almohamed</a:t>
            </a:r>
          </a:p>
        </p:txBody>
      </p:sp>
      <p:sp>
        <p:nvSpPr>
          <p:cNvPr id="17" name="Textfeld 16">
            <a:extLst>
              <a:ext uri="{FF2B5EF4-FFF2-40B4-BE49-F238E27FC236}">
                <a16:creationId xmlns:a16="http://schemas.microsoft.com/office/drawing/2014/main" id="{8E78E70D-2537-4D2B-9DA1-8F8BC60EF4A3}"/>
              </a:ext>
            </a:extLst>
          </p:cNvPr>
          <p:cNvSpPr txBox="1"/>
          <p:nvPr userDrawn="1"/>
        </p:nvSpPr>
        <p:spPr>
          <a:xfrm>
            <a:off x="10644407" y="6531536"/>
            <a:ext cx="1031173" cy="156069"/>
          </a:xfrm>
          <a:prstGeom prst="rect">
            <a:avLst/>
          </a:prstGeom>
          <a:noFill/>
        </p:spPr>
        <p:txBody>
          <a:bodyPr vert="horz" wrap="square" lIns="0" tIns="0" rIns="0" bIns="0" rtlCol="0" anchor="ctr" anchorCtr="0">
            <a:noAutofit/>
          </a:bodyPr>
          <a:lstStyle/>
          <a:p>
            <a:pPr algn="r">
              <a:lnSpc>
                <a:spcPct val="100000"/>
              </a:lnSpc>
            </a:pPr>
            <a:fld id="{010F2B53-6885-4CCD-99B0-22A693D30298}" type="slidenum">
              <a:rPr lang="de-DE" sz="1200" b="0" smtClean="0">
                <a:solidFill>
                  <a:schemeClr val="tx2"/>
                </a:solidFill>
                <a:latin typeface="+mj-lt"/>
              </a:rPr>
              <a:pPr algn="r">
                <a:lnSpc>
                  <a:spcPct val="100000"/>
                </a:lnSpc>
              </a:pPr>
              <a:t>‹#›</a:t>
            </a:fld>
            <a:endParaRPr lang="de-DE" sz="1051" b="0" dirty="0">
              <a:solidFill>
                <a:schemeClr val="tx2"/>
              </a:solidFill>
              <a:latin typeface="+mj-lt"/>
            </a:endParaRPr>
          </a:p>
        </p:txBody>
      </p:sp>
      <p:pic>
        <p:nvPicPr>
          <p:cNvPr id="11" name="Grafik 10">
            <a:extLst>
              <a:ext uri="{FF2B5EF4-FFF2-40B4-BE49-F238E27FC236}">
                <a16:creationId xmlns:a16="http://schemas.microsoft.com/office/drawing/2014/main" id="{419F8D3B-AAD4-4C1E-8D28-6D5464C0B69A}"/>
              </a:ext>
            </a:extLst>
          </p:cNvPr>
          <p:cNvPicPr>
            <a:picLocks noChangeAspect="1"/>
          </p:cNvPicPr>
          <p:nvPr userDrawn="1"/>
        </p:nvPicPr>
        <p:blipFill>
          <a:blip r:embed="rId2"/>
          <a:stretch>
            <a:fillRect/>
          </a:stretch>
        </p:blipFill>
        <p:spPr>
          <a:xfrm>
            <a:off x="10595579" y="374938"/>
            <a:ext cx="1080000" cy="560501"/>
          </a:xfrm>
          <a:prstGeom prst="rect">
            <a:avLst/>
          </a:prstGeom>
        </p:spPr>
      </p:pic>
    </p:spTree>
    <p:extLst>
      <p:ext uri="{BB962C8B-B14F-4D97-AF65-F5344CB8AC3E}">
        <p14:creationId xmlns:p14="http://schemas.microsoft.com/office/powerpoint/2010/main" val="3873514887"/>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C4E085-A214-4137-AB66-E16999ED3230}"/>
              </a:ext>
            </a:extLst>
          </p:cNvPr>
          <p:cNvSpPr>
            <a:spLocks noGrp="1"/>
          </p:cNvSpPr>
          <p:nvPr>
            <p:ph type="title"/>
          </p:nvPr>
        </p:nvSpPr>
        <p:spPr>
          <a:xfrm>
            <a:off x="516422" y="441525"/>
            <a:ext cx="10151956" cy="496850"/>
          </a:xfrm>
        </p:spPr>
        <p:txBody>
          <a:bodyPr lIns="0"/>
          <a:lstStyle/>
          <a:p>
            <a:r>
              <a:rPr lang="en-US"/>
              <a:t>Click to edit Master title style</a:t>
            </a:r>
            <a:endParaRPr lang="de-DE"/>
          </a:p>
        </p:txBody>
      </p:sp>
      <p:sp>
        <p:nvSpPr>
          <p:cNvPr id="15" name="Textplatzhalter 4">
            <a:extLst>
              <a:ext uri="{FF2B5EF4-FFF2-40B4-BE49-F238E27FC236}">
                <a16:creationId xmlns:a16="http://schemas.microsoft.com/office/drawing/2014/main" id="{5E80ABC2-B946-43B4-A8B7-7E20377D95B2}"/>
              </a:ext>
            </a:extLst>
          </p:cNvPr>
          <p:cNvSpPr>
            <a:spLocks noGrp="1"/>
          </p:cNvSpPr>
          <p:nvPr>
            <p:ph type="body" sz="quarter" idx="13"/>
          </p:nvPr>
        </p:nvSpPr>
        <p:spPr>
          <a:xfrm>
            <a:off x="515940" y="1004394"/>
            <a:ext cx="11160125" cy="577107"/>
          </a:xfrm>
        </p:spPr>
        <p:txBody>
          <a:bodyPr lIns="0" anchor="ctr" anchorCtr="0"/>
          <a:lstStyle>
            <a:lvl1pPr marL="0" indent="0">
              <a:buNone/>
              <a:defRPr sz="2400">
                <a:solidFill>
                  <a:schemeClr val="accent5"/>
                </a:solidFill>
                <a:latin typeface="Calibri" panose="020F0502020204030204" pitchFamily="34" charset="0"/>
                <a:cs typeface="Calibri" panose="020F0502020204030204" pitchFamily="34" charset="0"/>
              </a:defRPr>
            </a:lvl1pPr>
          </a:lstStyle>
          <a:p>
            <a:pPr lvl="0"/>
            <a:r>
              <a:rPr lang="en-US"/>
              <a:t>Click to edit Master text styles</a:t>
            </a:r>
          </a:p>
        </p:txBody>
      </p:sp>
      <p:cxnSp>
        <p:nvCxnSpPr>
          <p:cNvPr id="16" name="Gerader Verbinder 15">
            <a:extLst>
              <a:ext uri="{FF2B5EF4-FFF2-40B4-BE49-F238E27FC236}">
                <a16:creationId xmlns:a16="http://schemas.microsoft.com/office/drawing/2014/main" id="{20B7826A-EEED-4A81-AE76-5887DB8537C5}"/>
              </a:ext>
            </a:extLst>
          </p:cNvPr>
          <p:cNvCxnSpPr/>
          <p:nvPr userDrawn="1"/>
        </p:nvCxnSpPr>
        <p:spPr>
          <a:xfrm>
            <a:off x="515941" y="995793"/>
            <a:ext cx="11162799" cy="0"/>
          </a:xfrm>
          <a:prstGeom prst="line">
            <a:avLst/>
          </a:prstGeom>
          <a:ln>
            <a:solidFill>
              <a:schemeClr val="bg2"/>
            </a:solidFill>
          </a:ln>
          <a:effectLst/>
        </p:spPr>
        <p:style>
          <a:lnRef idx="1">
            <a:schemeClr val="accent1"/>
          </a:lnRef>
          <a:fillRef idx="0">
            <a:schemeClr val="accent1"/>
          </a:fillRef>
          <a:effectRef idx="0">
            <a:schemeClr val="accent1"/>
          </a:effectRef>
          <a:fontRef idx="minor">
            <a:schemeClr val="tx1"/>
          </a:fontRef>
        </p:style>
      </p:cxnSp>
      <p:cxnSp>
        <p:nvCxnSpPr>
          <p:cNvPr id="9" name="Gerader Verbinder 8">
            <a:extLst>
              <a:ext uri="{FF2B5EF4-FFF2-40B4-BE49-F238E27FC236}">
                <a16:creationId xmlns:a16="http://schemas.microsoft.com/office/drawing/2014/main" id="{FE4981B0-49B8-4866-948C-E01AF037EB62}"/>
              </a:ext>
            </a:extLst>
          </p:cNvPr>
          <p:cNvCxnSpPr/>
          <p:nvPr userDrawn="1"/>
        </p:nvCxnSpPr>
        <p:spPr>
          <a:xfrm>
            <a:off x="515941" y="6443907"/>
            <a:ext cx="11162799"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0" name="Fußzeilenplatzhalter 4">
            <a:extLst>
              <a:ext uri="{FF2B5EF4-FFF2-40B4-BE49-F238E27FC236}">
                <a16:creationId xmlns:a16="http://schemas.microsoft.com/office/drawing/2014/main" id="{7E661D34-3899-4B2D-906D-32954153BAC0}"/>
              </a:ext>
            </a:extLst>
          </p:cNvPr>
          <p:cNvSpPr>
            <a:spLocks noGrp="1"/>
          </p:cNvSpPr>
          <p:nvPr>
            <p:ph type="ftr" sz="quarter" idx="3"/>
          </p:nvPr>
        </p:nvSpPr>
        <p:spPr>
          <a:xfrm>
            <a:off x="515940" y="6531540"/>
            <a:ext cx="9635733" cy="156065"/>
          </a:xfrm>
          <a:prstGeom prst="rect">
            <a:avLst/>
          </a:prstGeom>
        </p:spPr>
        <p:txBody>
          <a:bodyPr vert="horz" wrap="square" lIns="0" tIns="0" rIns="0" bIns="0" rtlCol="0" anchor="ctr" anchorCtr="0">
            <a:noAutofit/>
          </a:bodyPr>
          <a:lstStyle>
            <a:lvl1pPr algn="l">
              <a:lnSpc>
                <a:spcPct val="100000"/>
              </a:lnSpc>
              <a:defRPr sz="1200">
                <a:solidFill>
                  <a:schemeClr val="tx2"/>
                </a:solidFill>
                <a:latin typeface="+mj-lt"/>
              </a:defRPr>
            </a:lvl1pPr>
          </a:lstStyle>
          <a:p>
            <a:r>
              <a:rPr lang="de-DE" dirty="0"/>
              <a:t>Technische Hochschule Ulm | Ahmed Ibrahim Almohamed</a:t>
            </a:r>
          </a:p>
        </p:txBody>
      </p:sp>
      <p:sp>
        <p:nvSpPr>
          <p:cNvPr id="11" name="Textfeld 10">
            <a:extLst>
              <a:ext uri="{FF2B5EF4-FFF2-40B4-BE49-F238E27FC236}">
                <a16:creationId xmlns:a16="http://schemas.microsoft.com/office/drawing/2014/main" id="{791EA3E0-B966-4B67-A09C-2D110050AC37}"/>
              </a:ext>
            </a:extLst>
          </p:cNvPr>
          <p:cNvSpPr txBox="1"/>
          <p:nvPr userDrawn="1"/>
        </p:nvSpPr>
        <p:spPr>
          <a:xfrm>
            <a:off x="10644407" y="6531536"/>
            <a:ext cx="1031173" cy="156069"/>
          </a:xfrm>
          <a:prstGeom prst="rect">
            <a:avLst/>
          </a:prstGeom>
          <a:noFill/>
        </p:spPr>
        <p:txBody>
          <a:bodyPr vert="horz" wrap="square" lIns="0" tIns="0" rIns="0" bIns="0" rtlCol="0" anchor="ctr" anchorCtr="0">
            <a:noAutofit/>
          </a:bodyPr>
          <a:lstStyle/>
          <a:p>
            <a:pPr algn="r">
              <a:lnSpc>
                <a:spcPct val="100000"/>
              </a:lnSpc>
            </a:pPr>
            <a:fld id="{010F2B53-6885-4CCD-99B0-22A693D30298}" type="slidenum">
              <a:rPr lang="de-DE" sz="1200" b="0" smtClean="0">
                <a:solidFill>
                  <a:schemeClr val="tx2"/>
                </a:solidFill>
                <a:latin typeface="+mj-lt"/>
              </a:rPr>
              <a:pPr algn="r">
                <a:lnSpc>
                  <a:spcPct val="100000"/>
                </a:lnSpc>
              </a:pPr>
              <a:t>‹#›</a:t>
            </a:fld>
            <a:endParaRPr lang="de-DE" sz="1051" b="0" dirty="0">
              <a:solidFill>
                <a:schemeClr val="tx2"/>
              </a:solidFill>
              <a:latin typeface="+mj-lt"/>
            </a:endParaRPr>
          </a:p>
        </p:txBody>
      </p:sp>
      <p:pic>
        <p:nvPicPr>
          <p:cNvPr id="12" name="Grafik 11">
            <a:extLst>
              <a:ext uri="{FF2B5EF4-FFF2-40B4-BE49-F238E27FC236}">
                <a16:creationId xmlns:a16="http://schemas.microsoft.com/office/drawing/2014/main" id="{AA11DC41-90AD-4675-A9F7-60234CA740E8}"/>
              </a:ext>
            </a:extLst>
          </p:cNvPr>
          <p:cNvPicPr>
            <a:picLocks noChangeAspect="1"/>
          </p:cNvPicPr>
          <p:nvPr userDrawn="1"/>
        </p:nvPicPr>
        <p:blipFill>
          <a:blip r:embed="rId2"/>
          <a:stretch>
            <a:fillRect/>
          </a:stretch>
        </p:blipFill>
        <p:spPr>
          <a:xfrm>
            <a:off x="10595579" y="374938"/>
            <a:ext cx="1080000" cy="560501"/>
          </a:xfrm>
          <a:prstGeom prst="rect">
            <a:avLst/>
          </a:prstGeom>
        </p:spPr>
      </p:pic>
    </p:spTree>
    <p:extLst>
      <p:ext uri="{BB962C8B-B14F-4D97-AF65-F5344CB8AC3E}">
        <p14:creationId xmlns:p14="http://schemas.microsoft.com/office/powerpoint/2010/main" val="25116139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el/Abschnittsfolie ">
    <p:spTree>
      <p:nvGrpSpPr>
        <p:cNvPr id="1" name=""/>
        <p:cNvGrpSpPr/>
        <p:nvPr/>
      </p:nvGrpSpPr>
      <p:grpSpPr>
        <a:xfrm>
          <a:off x="0" y="0"/>
          <a:ext cx="0" cy="0"/>
          <a:chOff x="0" y="0"/>
          <a:chExt cx="0" cy="0"/>
        </a:xfrm>
      </p:grpSpPr>
      <p:sp>
        <p:nvSpPr>
          <p:cNvPr id="21" name="Untertitel 2">
            <a:extLst>
              <a:ext uri="{FF2B5EF4-FFF2-40B4-BE49-F238E27FC236}">
                <a16:creationId xmlns:a16="http://schemas.microsoft.com/office/drawing/2014/main" id="{9A4374BC-6DBC-4466-AD60-F9577B2E3BF7}"/>
              </a:ext>
            </a:extLst>
          </p:cNvPr>
          <p:cNvSpPr>
            <a:spLocks noGrp="1"/>
          </p:cNvSpPr>
          <p:nvPr>
            <p:ph type="subTitle" idx="1"/>
          </p:nvPr>
        </p:nvSpPr>
        <p:spPr>
          <a:xfrm>
            <a:off x="515941" y="3012063"/>
            <a:ext cx="10350499" cy="2978886"/>
          </a:xfrm>
        </p:spPr>
        <p:txBody>
          <a:bodyPr lIns="0">
            <a:normAutofit/>
          </a:bodyPr>
          <a:lstStyle>
            <a:lvl1pPr marL="0" indent="0" algn="l">
              <a:buNone/>
              <a:defRPr sz="2800">
                <a:solidFill>
                  <a:schemeClr val="accent5"/>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endParaRPr lang="de-DE" dirty="0"/>
          </a:p>
        </p:txBody>
      </p:sp>
      <p:sp>
        <p:nvSpPr>
          <p:cNvPr id="11" name="Titel 10">
            <a:extLst>
              <a:ext uri="{FF2B5EF4-FFF2-40B4-BE49-F238E27FC236}">
                <a16:creationId xmlns:a16="http://schemas.microsoft.com/office/drawing/2014/main" id="{C12EB044-8920-49E3-8404-5DDC76983440}"/>
              </a:ext>
            </a:extLst>
          </p:cNvPr>
          <p:cNvSpPr>
            <a:spLocks noGrp="1"/>
          </p:cNvSpPr>
          <p:nvPr>
            <p:ph type="title" hasCustomPrompt="1"/>
          </p:nvPr>
        </p:nvSpPr>
        <p:spPr>
          <a:xfrm>
            <a:off x="515941" y="1560765"/>
            <a:ext cx="10350499" cy="1451298"/>
          </a:xfrm>
        </p:spPr>
        <p:txBody>
          <a:bodyPr lIns="0" anchor="t" anchorCtr="0">
            <a:noAutofit/>
          </a:bodyPr>
          <a:lstStyle>
            <a:lvl1pPr>
              <a:defRPr sz="4400"/>
            </a:lvl1pPr>
          </a:lstStyle>
          <a:p>
            <a:r>
              <a:rPr lang="de-DE" dirty="0"/>
              <a:t>Mastertitelformat </a:t>
            </a:r>
            <a:br>
              <a:rPr lang="de-DE" dirty="0"/>
            </a:br>
            <a:r>
              <a:rPr lang="de-DE" dirty="0"/>
              <a:t>bearbeiten</a:t>
            </a:r>
          </a:p>
        </p:txBody>
      </p:sp>
      <p:cxnSp>
        <p:nvCxnSpPr>
          <p:cNvPr id="17" name="Gerader Verbinder 16">
            <a:extLst>
              <a:ext uri="{FF2B5EF4-FFF2-40B4-BE49-F238E27FC236}">
                <a16:creationId xmlns:a16="http://schemas.microsoft.com/office/drawing/2014/main" id="{78C075F4-C5F0-4B6E-B838-295C081A332F}"/>
              </a:ext>
            </a:extLst>
          </p:cNvPr>
          <p:cNvCxnSpPr/>
          <p:nvPr userDrawn="1"/>
        </p:nvCxnSpPr>
        <p:spPr>
          <a:xfrm>
            <a:off x="515941" y="6443907"/>
            <a:ext cx="11162799"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8" name="Fußzeilenplatzhalter 4">
            <a:extLst>
              <a:ext uri="{FF2B5EF4-FFF2-40B4-BE49-F238E27FC236}">
                <a16:creationId xmlns:a16="http://schemas.microsoft.com/office/drawing/2014/main" id="{46A00A87-0623-4E3F-89B5-065C8DB93308}"/>
              </a:ext>
            </a:extLst>
          </p:cNvPr>
          <p:cNvSpPr>
            <a:spLocks noGrp="1"/>
          </p:cNvSpPr>
          <p:nvPr>
            <p:ph type="ftr" sz="quarter" idx="3"/>
          </p:nvPr>
        </p:nvSpPr>
        <p:spPr>
          <a:xfrm>
            <a:off x="515940" y="6531540"/>
            <a:ext cx="9635733" cy="156065"/>
          </a:xfrm>
          <a:prstGeom prst="rect">
            <a:avLst/>
          </a:prstGeom>
        </p:spPr>
        <p:txBody>
          <a:bodyPr vert="horz" wrap="square" lIns="0" tIns="0" rIns="0" bIns="0" rtlCol="0" anchor="ctr" anchorCtr="0">
            <a:noAutofit/>
          </a:bodyPr>
          <a:lstStyle>
            <a:lvl1pPr algn="l">
              <a:lnSpc>
                <a:spcPct val="100000"/>
              </a:lnSpc>
              <a:defRPr sz="1200">
                <a:solidFill>
                  <a:schemeClr val="tx2"/>
                </a:solidFill>
                <a:latin typeface="+mj-lt"/>
              </a:defRPr>
            </a:lvl1pPr>
          </a:lstStyle>
          <a:p>
            <a:r>
              <a:rPr lang="de-DE" dirty="0"/>
              <a:t>Technische Hochschule Ulm | Ahmed Ibrahim Almohamed</a:t>
            </a:r>
          </a:p>
        </p:txBody>
      </p:sp>
      <p:pic>
        <p:nvPicPr>
          <p:cNvPr id="7" name="Grafik 6">
            <a:extLst>
              <a:ext uri="{FF2B5EF4-FFF2-40B4-BE49-F238E27FC236}">
                <a16:creationId xmlns:a16="http://schemas.microsoft.com/office/drawing/2014/main" id="{01C47274-8A31-4A83-A18F-136070369E11}"/>
              </a:ext>
            </a:extLst>
          </p:cNvPr>
          <p:cNvPicPr>
            <a:picLocks noChangeAspect="1"/>
          </p:cNvPicPr>
          <p:nvPr userDrawn="1"/>
        </p:nvPicPr>
        <p:blipFill>
          <a:blip r:embed="rId2"/>
          <a:stretch>
            <a:fillRect/>
          </a:stretch>
        </p:blipFill>
        <p:spPr>
          <a:xfrm>
            <a:off x="10595579" y="374938"/>
            <a:ext cx="1080000" cy="560501"/>
          </a:xfrm>
          <a:prstGeom prst="rect">
            <a:avLst/>
          </a:prstGeom>
        </p:spPr>
      </p:pic>
    </p:spTree>
    <p:extLst>
      <p:ext uri="{BB962C8B-B14F-4D97-AF65-F5344CB8AC3E}">
        <p14:creationId xmlns:p14="http://schemas.microsoft.com/office/powerpoint/2010/main" val="19933988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bschnittsfolie dunkel">
    <p:bg>
      <p:bgPr>
        <a:solidFill>
          <a:schemeClr val="tx1"/>
        </a:solidFill>
        <a:effectLst/>
      </p:bgPr>
    </p:bg>
    <p:spTree>
      <p:nvGrpSpPr>
        <p:cNvPr id="1" name=""/>
        <p:cNvGrpSpPr/>
        <p:nvPr/>
      </p:nvGrpSpPr>
      <p:grpSpPr>
        <a:xfrm>
          <a:off x="0" y="0"/>
          <a:ext cx="0" cy="0"/>
          <a:chOff x="0" y="0"/>
          <a:chExt cx="0" cy="0"/>
        </a:xfrm>
      </p:grpSpPr>
      <p:sp>
        <p:nvSpPr>
          <p:cNvPr id="12" name="Untertitel 2">
            <a:extLst>
              <a:ext uri="{FF2B5EF4-FFF2-40B4-BE49-F238E27FC236}">
                <a16:creationId xmlns:a16="http://schemas.microsoft.com/office/drawing/2014/main" id="{A43645FE-514C-47CB-9459-A776B5D6E48E}"/>
              </a:ext>
            </a:extLst>
          </p:cNvPr>
          <p:cNvSpPr>
            <a:spLocks noGrp="1"/>
          </p:cNvSpPr>
          <p:nvPr>
            <p:ph type="subTitle" idx="1"/>
          </p:nvPr>
        </p:nvSpPr>
        <p:spPr>
          <a:xfrm>
            <a:off x="515941" y="3012063"/>
            <a:ext cx="10350499" cy="2978886"/>
          </a:xfrm>
        </p:spPr>
        <p:txBody>
          <a:bodyPr lIns="0">
            <a:normAutofit/>
          </a:bodyPr>
          <a:lstStyle>
            <a:lvl1pPr marL="0" indent="0" algn="l">
              <a:buNone/>
              <a:defRPr sz="2800">
                <a:solidFill>
                  <a:schemeClr val="bg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endParaRPr lang="de-DE" dirty="0"/>
          </a:p>
        </p:txBody>
      </p:sp>
      <p:sp>
        <p:nvSpPr>
          <p:cNvPr id="10" name="Titel 10">
            <a:extLst>
              <a:ext uri="{FF2B5EF4-FFF2-40B4-BE49-F238E27FC236}">
                <a16:creationId xmlns:a16="http://schemas.microsoft.com/office/drawing/2014/main" id="{F8549E49-E4E4-4B84-9D1C-EE8319BEAB1D}"/>
              </a:ext>
            </a:extLst>
          </p:cNvPr>
          <p:cNvSpPr>
            <a:spLocks noGrp="1"/>
          </p:cNvSpPr>
          <p:nvPr>
            <p:ph type="title" hasCustomPrompt="1"/>
          </p:nvPr>
        </p:nvSpPr>
        <p:spPr>
          <a:xfrm>
            <a:off x="515941" y="1560765"/>
            <a:ext cx="10350499" cy="1451298"/>
          </a:xfrm>
        </p:spPr>
        <p:txBody>
          <a:bodyPr lIns="0" anchor="t" anchorCtr="0">
            <a:noAutofit/>
          </a:bodyPr>
          <a:lstStyle>
            <a:lvl1pPr>
              <a:defRPr sz="4400">
                <a:solidFill>
                  <a:schemeClr val="bg1"/>
                </a:solidFill>
              </a:defRPr>
            </a:lvl1pPr>
          </a:lstStyle>
          <a:p>
            <a:r>
              <a:rPr lang="de-DE" dirty="0"/>
              <a:t>Mastertitelformat </a:t>
            </a:r>
            <a:br>
              <a:rPr lang="de-DE" dirty="0"/>
            </a:br>
            <a:r>
              <a:rPr lang="de-DE" dirty="0"/>
              <a:t>bearbeiten</a:t>
            </a:r>
          </a:p>
        </p:txBody>
      </p:sp>
      <p:cxnSp>
        <p:nvCxnSpPr>
          <p:cNvPr id="8" name="Gerader Verbinder 7">
            <a:extLst>
              <a:ext uri="{FF2B5EF4-FFF2-40B4-BE49-F238E27FC236}">
                <a16:creationId xmlns:a16="http://schemas.microsoft.com/office/drawing/2014/main" id="{5A4B8B78-26AA-43E9-B542-72D80D4FE4B0}"/>
              </a:ext>
            </a:extLst>
          </p:cNvPr>
          <p:cNvCxnSpPr/>
          <p:nvPr userDrawn="1"/>
        </p:nvCxnSpPr>
        <p:spPr>
          <a:xfrm>
            <a:off x="515941" y="6443907"/>
            <a:ext cx="11162799"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Fußzeilenplatzhalter 4">
            <a:extLst>
              <a:ext uri="{FF2B5EF4-FFF2-40B4-BE49-F238E27FC236}">
                <a16:creationId xmlns:a16="http://schemas.microsoft.com/office/drawing/2014/main" id="{76DFB7D0-439D-4FCE-B183-BB4EBAFC253F}"/>
              </a:ext>
            </a:extLst>
          </p:cNvPr>
          <p:cNvSpPr>
            <a:spLocks noGrp="1"/>
          </p:cNvSpPr>
          <p:nvPr>
            <p:ph type="ftr" sz="quarter" idx="3"/>
          </p:nvPr>
        </p:nvSpPr>
        <p:spPr>
          <a:xfrm>
            <a:off x="515940" y="6531540"/>
            <a:ext cx="9635733" cy="156065"/>
          </a:xfrm>
          <a:prstGeom prst="rect">
            <a:avLst/>
          </a:prstGeom>
        </p:spPr>
        <p:txBody>
          <a:bodyPr vert="horz" wrap="square" lIns="0" tIns="0" rIns="0" bIns="0" rtlCol="0" anchor="ctr" anchorCtr="0">
            <a:noAutofit/>
          </a:bodyPr>
          <a:lstStyle>
            <a:lvl1pPr algn="l">
              <a:lnSpc>
                <a:spcPct val="100000"/>
              </a:lnSpc>
              <a:defRPr sz="1200">
                <a:solidFill>
                  <a:schemeClr val="bg1"/>
                </a:solidFill>
                <a:latin typeface="+mj-lt"/>
              </a:defRPr>
            </a:lvl1pPr>
          </a:lstStyle>
          <a:p>
            <a:r>
              <a:rPr lang="de-DE" dirty="0"/>
              <a:t>Technische Hochschule Ulm | Ahmed Ibrahim Almohamed</a:t>
            </a:r>
          </a:p>
        </p:txBody>
      </p:sp>
      <p:sp>
        <p:nvSpPr>
          <p:cNvPr id="17" name="Textfeld 16">
            <a:extLst>
              <a:ext uri="{FF2B5EF4-FFF2-40B4-BE49-F238E27FC236}">
                <a16:creationId xmlns:a16="http://schemas.microsoft.com/office/drawing/2014/main" id="{590BA71F-2528-49F4-B076-5CBFE70A286F}"/>
              </a:ext>
            </a:extLst>
          </p:cNvPr>
          <p:cNvSpPr txBox="1"/>
          <p:nvPr userDrawn="1"/>
        </p:nvSpPr>
        <p:spPr>
          <a:xfrm>
            <a:off x="10644407" y="6531536"/>
            <a:ext cx="1031173" cy="156069"/>
          </a:xfrm>
          <a:prstGeom prst="rect">
            <a:avLst/>
          </a:prstGeom>
          <a:noFill/>
        </p:spPr>
        <p:txBody>
          <a:bodyPr vert="horz" wrap="square" lIns="0" tIns="0" rIns="0" bIns="0" rtlCol="0" anchor="ctr" anchorCtr="0">
            <a:noAutofit/>
          </a:bodyPr>
          <a:lstStyle/>
          <a:p>
            <a:pPr algn="r">
              <a:lnSpc>
                <a:spcPct val="100000"/>
              </a:lnSpc>
            </a:pPr>
            <a:fld id="{010F2B53-6885-4CCD-99B0-22A693D30298}" type="slidenum">
              <a:rPr lang="de-DE" sz="1200" b="0" smtClean="0">
                <a:solidFill>
                  <a:schemeClr val="bg1"/>
                </a:solidFill>
                <a:latin typeface="+mj-lt"/>
              </a:rPr>
              <a:pPr algn="r">
                <a:lnSpc>
                  <a:spcPct val="100000"/>
                </a:lnSpc>
              </a:pPr>
              <a:t>‹#›</a:t>
            </a:fld>
            <a:endParaRPr lang="de-DE" sz="1051" b="0" dirty="0">
              <a:solidFill>
                <a:schemeClr val="bg1"/>
              </a:solidFill>
              <a:latin typeface="+mj-lt"/>
            </a:endParaRPr>
          </a:p>
        </p:txBody>
      </p:sp>
      <p:pic>
        <p:nvPicPr>
          <p:cNvPr id="9" name="Grafik 8">
            <a:extLst>
              <a:ext uri="{FF2B5EF4-FFF2-40B4-BE49-F238E27FC236}">
                <a16:creationId xmlns:a16="http://schemas.microsoft.com/office/drawing/2014/main" id="{21DD3848-95CA-4B9C-B563-A7E052F3C103}"/>
              </a:ext>
            </a:extLst>
          </p:cNvPr>
          <p:cNvPicPr>
            <a:picLocks noChangeAspect="1"/>
          </p:cNvPicPr>
          <p:nvPr userDrawn="1"/>
        </p:nvPicPr>
        <p:blipFill>
          <a:blip r:embed="rId2"/>
          <a:stretch>
            <a:fillRect/>
          </a:stretch>
        </p:blipFill>
        <p:spPr>
          <a:xfrm>
            <a:off x="10595579" y="374938"/>
            <a:ext cx="1079999" cy="560501"/>
          </a:xfrm>
          <a:prstGeom prst="rect">
            <a:avLst/>
          </a:prstGeom>
        </p:spPr>
      </p:pic>
    </p:spTree>
    <p:extLst>
      <p:ext uri="{BB962C8B-B14F-4D97-AF65-F5344CB8AC3E}">
        <p14:creationId xmlns:p14="http://schemas.microsoft.com/office/powerpoint/2010/main" val="16078384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B45027B-5FAD-4DEE-879F-26DCFCBF82D6}"/>
              </a:ext>
            </a:extLst>
          </p:cNvPr>
          <p:cNvSpPr>
            <a:spLocks noGrp="1"/>
          </p:cNvSpPr>
          <p:nvPr>
            <p:ph type="title"/>
          </p:nvPr>
        </p:nvSpPr>
        <p:spPr>
          <a:xfrm>
            <a:off x="516422" y="441525"/>
            <a:ext cx="10151956" cy="496850"/>
          </a:xfrm>
        </p:spPr>
        <p:txBody>
          <a:bodyPr lIns="0"/>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7D30726E-F005-43C4-8BDB-167CDAFBE62A}"/>
              </a:ext>
            </a:extLst>
          </p:cNvPr>
          <p:cNvSpPr>
            <a:spLocks noGrp="1"/>
          </p:cNvSpPr>
          <p:nvPr>
            <p:ph sz="half" idx="1"/>
          </p:nvPr>
        </p:nvSpPr>
        <p:spPr>
          <a:xfrm>
            <a:off x="516420" y="1665290"/>
            <a:ext cx="5489093" cy="4571999"/>
          </a:xfrm>
        </p:spPr>
        <p:txBody>
          <a:bodyPr lIns="0"/>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Inhaltsplatzhalter 3">
            <a:extLst>
              <a:ext uri="{FF2B5EF4-FFF2-40B4-BE49-F238E27FC236}">
                <a16:creationId xmlns:a16="http://schemas.microsoft.com/office/drawing/2014/main" id="{0002CE57-6959-4D5F-99FA-39C07C724841}"/>
              </a:ext>
            </a:extLst>
          </p:cNvPr>
          <p:cNvSpPr>
            <a:spLocks noGrp="1"/>
          </p:cNvSpPr>
          <p:nvPr>
            <p:ph sz="half" idx="2"/>
          </p:nvPr>
        </p:nvSpPr>
        <p:spPr>
          <a:xfrm>
            <a:off x="6184901" y="1665290"/>
            <a:ext cx="5491163" cy="4571999"/>
          </a:xfrm>
        </p:spPr>
        <p:txBody>
          <a:bodyPr lIns="0"/>
          <a:lstStyle/>
          <a:p>
            <a:pPr lvl="0"/>
            <a:r>
              <a:rPr lang="en-US"/>
              <a:t>Click to edit Master text styles</a:t>
            </a:r>
          </a:p>
          <a:p>
            <a:pPr lvl="1"/>
            <a:r>
              <a:rPr lang="en-US"/>
              <a:t>Second level</a:t>
            </a:r>
          </a:p>
          <a:p>
            <a:pPr lvl="2"/>
            <a:r>
              <a:rPr lang="en-US"/>
              <a:t>Third level</a:t>
            </a:r>
          </a:p>
          <a:p>
            <a:pPr lvl="3"/>
            <a:r>
              <a:rPr lang="en-US"/>
              <a:t>Fourth level</a:t>
            </a:r>
          </a:p>
        </p:txBody>
      </p:sp>
      <p:sp>
        <p:nvSpPr>
          <p:cNvPr id="17" name="Textplatzhalter 4">
            <a:extLst>
              <a:ext uri="{FF2B5EF4-FFF2-40B4-BE49-F238E27FC236}">
                <a16:creationId xmlns:a16="http://schemas.microsoft.com/office/drawing/2014/main" id="{AD180EA7-41DF-47CA-B317-B1540A09AD69}"/>
              </a:ext>
            </a:extLst>
          </p:cNvPr>
          <p:cNvSpPr>
            <a:spLocks noGrp="1"/>
          </p:cNvSpPr>
          <p:nvPr>
            <p:ph type="body" sz="quarter" idx="13"/>
          </p:nvPr>
        </p:nvSpPr>
        <p:spPr>
          <a:xfrm>
            <a:off x="515940" y="1004394"/>
            <a:ext cx="11160125" cy="577107"/>
          </a:xfrm>
        </p:spPr>
        <p:txBody>
          <a:bodyPr lIns="0" anchor="ctr" anchorCtr="0"/>
          <a:lstStyle>
            <a:lvl1pPr marL="0" indent="0">
              <a:buNone/>
              <a:defRPr sz="2400">
                <a:solidFill>
                  <a:schemeClr val="accent5"/>
                </a:solidFill>
                <a:latin typeface="Calibri" panose="020F0502020204030204" pitchFamily="34" charset="0"/>
                <a:cs typeface="Calibri" panose="020F0502020204030204" pitchFamily="34" charset="0"/>
              </a:defRPr>
            </a:lvl1pPr>
          </a:lstStyle>
          <a:p>
            <a:pPr lvl="0"/>
            <a:r>
              <a:rPr lang="en-US"/>
              <a:t>Click to edit Master text styles</a:t>
            </a:r>
          </a:p>
        </p:txBody>
      </p:sp>
      <p:cxnSp>
        <p:nvCxnSpPr>
          <p:cNvPr id="18" name="Gerader Verbinder 17">
            <a:extLst>
              <a:ext uri="{FF2B5EF4-FFF2-40B4-BE49-F238E27FC236}">
                <a16:creationId xmlns:a16="http://schemas.microsoft.com/office/drawing/2014/main" id="{9A4CBB89-881E-4B65-9BCE-2C7082B026C4}"/>
              </a:ext>
            </a:extLst>
          </p:cNvPr>
          <p:cNvCxnSpPr/>
          <p:nvPr userDrawn="1"/>
        </p:nvCxnSpPr>
        <p:spPr>
          <a:xfrm>
            <a:off x="515941" y="995793"/>
            <a:ext cx="11162799" cy="0"/>
          </a:xfrm>
          <a:prstGeom prst="line">
            <a:avLst/>
          </a:prstGeom>
          <a:ln>
            <a:solidFill>
              <a:schemeClr val="bg2"/>
            </a:solidFill>
          </a:ln>
          <a:effectLst/>
        </p:spPr>
        <p:style>
          <a:lnRef idx="1">
            <a:schemeClr val="accent1"/>
          </a:lnRef>
          <a:fillRef idx="0">
            <a:schemeClr val="accent1"/>
          </a:fillRef>
          <a:effectRef idx="0">
            <a:schemeClr val="accent1"/>
          </a:effectRef>
          <a:fontRef idx="minor">
            <a:schemeClr val="tx1"/>
          </a:fontRef>
        </p:style>
      </p:cxnSp>
      <p:cxnSp>
        <p:nvCxnSpPr>
          <p:cNvPr id="12" name="Gerader Verbinder 11">
            <a:extLst>
              <a:ext uri="{FF2B5EF4-FFF2-40B4-BE49-F238E27FC236}">
                <a16:creationId xmlns:a16="http://schemas.microsoft.com/office/drawing/2014/main" id="{9C9756E5-9126-493A-990A-5D7F880A5840}"/>
              </a:ext>
            </a:extLst>
          </p:cNvPr>
          <p:cNvCxnSpPr/>
          <p:nvPr userDrawn="1"/>
        </p:nvCxnSpPr>
        <p:spPr>
          <a:xfrm>
            <a:off x="515941" y="6443907"/>
            <a:ext cx="11162799"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4" name="Fußzeilenplatzhalter 4">
            <a:extLst>
              <a:ext uri="{FF2B5EF4-FFF2-40B4-BE49-F238E27FC236}">
                <a16:creationId xmlns:a16="http://schemas.microsoft.com/office/drawing/2014/main" id="{9ACCA54B-C1A9-48E1-B82F-7785A00E8CCB}"/>
              </a:ext>
            </a:extLst>
          </p:cNvPr>
          <p:cNvSpPr>
            <a:spLocks noGrp="1"/>
          </p:cNvSpPr>
          <p:nvPr>
            <p:ph type="ftr" sz="quarter" idx="3"/>
          </p:nvPr>
        </p:nvSpPr>
        <p:spPr>
          <a:xfrm>
            <a:off x="515940" y="6531540"/>
            <a:ext cx="9635733" cy="156065"/>
          </a:xfrm>
          <a:prstGeom prst="rect">
            <a:avLst/>
          </a:prstGeom>
        </p:spPr>
        <p:txBody>
          <a:bodyPr vert="horz" wrap="square" lIns="0" tIns="0" rIns="0" bIns="0" rtlCol="0" anchor="ctr" anchorCtr="0">
            <a:noAutofit/>
          </a:bodyPr>
          <a:lstStyle>
            <a:lvl1pPr algn="l">
              <a:lnSpc>
                <a:spcPct val="100000"/>
              </a:lnSpc>
              <a:defRPr sz="1200">
                <a:solidFill>
                  <a:schemeClr val="tx2"/>
                </a:solidFill>
                <a:latin typeface="+mj-lt"/>
              </a:defRPr>
            </a:lvl1pPr>
          </a:lstStyle>
          <a:p>
            <a:r>
              <a:rPr lang="de-DE" dirty="0"/>
              <a:t>Technische Hochschule Ulm | Ahmed Ibrahim Almohamed</a:t>
            </a:r>
          </a:p>
        </p:txBody>
      </p:sp>
      <p:sp>
        <p:nvSpPr>
          <p:cNvPr id="16" name="Textfeld 15">
            <a:extLst>
              <a:ext uri="{FF2B5EF4-FFF2-40B4-BE49-F238E27FC236}">
                <a16:creationId xmlns:a16="http://schemas.microsoft.com/office/drawing/2014/main" id="{D89FB1A2-A054-4EB3-BE08-5C2208ABF506}"/>
              </a:ext>
            </a:extLst>
          </p:cNvPr>
          <p:cNvSpPr txBox="1"/>
          <p:nvPr userDrawn="1"/>
        </p:nvSpPr>
        <p:spPr>
          <a:xfrm>
            <a:off x="10644407" y="6531536"/>
            <a:ext cx="1031173" cy="156069"/>
          </a:xfrm>
          <a:prstGeom prst="rect">
            <a:avLst/>
          </a:prstGeom>
          <a:noFill/>
        </p:spPr>
        <p:txBody>
          <a:bodyPr vert="horz" wrap="square" lIns="0" tIns="0" rIns="0" bIns="0" rtlCol="0" anchor="ctr" anchorCtr="0">
            <a:noAutofit/>
          </a:bodyPr>
          <a:lstStyle/>
          <a:p>
            <a:pPr algn="r">
              <a:lnSpc>
                <a:spcPct val="100000"/>
              </a:lnSpc>
            </a:pPr>
            <a:fld id="{010F2B53-6885-4CCD-99B0-22A693D30298}" type="slidenum">
              <a:rPr lang="de-DE" sz="1200" b="0" smtClean="0">
                <a:solidFill>
                  <a:schemeClr val="tx2"/>
                </a:solidFill>
                <a:latin typeface="+mj-lt"/>
              </a:rPr>
              <a:pPr algn="r">
                <a:lnSpc>
                  <a:spcPct val="100000"/>
                </a:lnSpc>
              </a:pPr>
              <a:t>‹#›</a:t>
            </a:fld>
            <a:endParaRPr lang="de-DE" sz="1051" b="0" dirty="0">
              <a:solidFill>
                <a:schemeClr val="tx2"/>
              </a:solidFill>
              <a:latin typeface="+mj-lt"/>
            </a:endParaRPr>
          </a:p>
        </p:txBody>
      </p:sp>
      <p:pic>
        <p:nvPicPr>
          <p:cNvPr id="13" name="Grafik 12">
            <a:extLst>
              <a:ext uri="{FF2B5EF4-FFF2-40B4-BE49-F238E27FC236}">
                <a16:creationId xmlns:a16="http://schemas.microsoft.com/office/drawing/2014/main" id="{1B59213C-931E-41B8-90A6-F2DF5048DE40}"/>
              </a:ext>
            </a:extLst>
          </p:cNvPr>
          <p:cNvPicPr>
            <a:picLocks noChangeAspect="1"/>
          </p:cNvPicPr>
          <p:nvPr userDrawn="1"/>
        </p:nvPicPr>
        <p:blipFill>
          <a:blip r:embed="rId2"/>
          <a:stretch>
            <a:fillRect/>
          </a:stretch>
        </p:blipFill>
        <p:spPr>
          <a:xfrm>
            <a:off x="10595579" y="374938"/>
            <a:ext cx="1080000" cy="560501"/>
          </a:xfrm>
          <a:prstGeom prst="rect">
            <a:avLst/>
          </a:prstGeom>
        </p:spPr>
      </p:pic>
    </p:spTree>
    <p:extLst>
      <p:ext uri="{BB962C8B-B14F-4D97-AF65-F5344CB8AC3E}">
        <p14:creationId xmlns:p14="http://schemas.microsoft.com/office/powerpoint/2010/main" val="35413793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r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B45027B-5FAD-4DEE-879F-26DCFCBF82D6}"/>
              </a:ext>
            </a:extLst>
          </p:cNvPr>
          <p:cNvSpPr>
            <a:spLocks noGrp="1"/>
          </p:cNvSpPr>
          <p:nvPr>
            <p:ph type="title"/>
          </p:nvPr>
        </p:nvSpPr>
        <p:spPr>
          <a:xfrm>
            <a:off x="516421" y="441525"/>
            <a:ext cx="10127985" cy="496850"/>
          </a:xfrm>
        </p:spPr>
        <p:txBody>
          <a:bodyPr lIns="0"/>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7D30726E-F005-43C4-8BDB-167CDAFBE62A}"/>
              </a:ext>
            </a:extLst>
          </p:cNvPr>
          <p:cNvSpPr>
            <a:spLocks noGrp="1"/>
          </p:cNvSpPr>
          <p:nvPr>
            <p:ph sz="half" idx="1"/>
          </p:nvPr>
        </p:nvSpPr>
        <p:spPr>
          <a:xfrm>
            <a:off x="516421" y="1665290"/>
            <a:ext cx="3060219" cy="4571999"/>
          </a:xfrm>
        </p:spPr>
        <p:txBody>
          <a:bodyPr lIns="0"/>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Inhaltsplatzhalter 3">
            <a:extLst>
              <a:ext uri="{FF2B5EF4-FFF2-40B4-BE49-F238E27FC236}">
                <a16:creationId xmlns:a16="http://schemas.microsoft.com/office/drawing/2014/main" id="{0002CE57-6959-4D5F-99FA-39C07C724841}"/>
              </a:ext>
            </a:extLst>
          </p:cNvPr>
          <p:cNvSpPr>
            <a:spLocks noGrp="1"/>
          </p:cNvSpPr>
          <p:nvPr>
            <p:ph sz="half" idx="2"/>
          </p:nvPr>
        </p:nvSpPr>
        <p:spPr>
          <a:xfrm>
            <a:off x="4564550" y="1665290"/>
            <a:ext cx="3060217" cy="4571999"/>
          </a:xfrm>
        </p:spPr>
        <p:txBody>
          <a:bodyPr lIns="0"/>
          <a:lstStyle/>
          <a:p>
            <a:pPr lvl="0"/>
            <a:r>
              <a:rPr lang="en-US"/>
              <a:t>Click to edit Master text styles</a:t>
            </a:r>
          </a:p>
          <a:p>
            <a:pPr lvl="1"/>
            <a:r>
              <a:rPr lang="en-US"/>
              <a:t>Second level</a:t>
            </a:r>
          </a:p>
          <a:p>
            <a:pPr lvl="2"/>
            <a:r>
              <a:rPr lang="en-US"/>
              <a:t>Third level</a:t>
            </a:r>
          </a:p>
          <a:p>
            <a:pPr lvl="3"/>
            <a:r>
              <a:rPr lang="en-US"/>
              <a:t>Fourth level</a:t>
            </a:r>
          </a:p>
        </p:txBody>
      </p:sp>
      <p:sp>
        <p:nvSpPr>
          <p:cNvPr id="17" name="Textplatzhalter 4">
            <a:extLst>
              <a:ext uri="{FF2B5EF4-FFF2-40B4-BE49-F238E27FC236}">
                <a16:creationId xmlns:a16="http://schemas.microsoft.com/office/drawing/2014/main" id="{AD180EA7-41DF-47CA-B317-B1540A09AD69}"/>
              </a:ext>
            </a:extLst>
          </p:cNvPr>
          <p:cNvSpPr>
            <a:spLocks noGrp="1"/>
          </p:cNvSpPr>
          <p:nvPr>
            <p:ph type="body" sz="quarter" idx="13"/>
          </p:nvPr>
        </p:nvSpPr>
        <p:spPr>
          <a:xfrm>
            <a:off x="515940" y="1004394"/>
            <a:ext cx="11160125" cy="577107"/>
          </a:xfrm>
        </p:spPr>
        <p:txBody>
          <a:bodyPr lIns="0" anchor="ctr" anchorCtr="0"/>
          <a:lstStyle>
            <a:lvl1pPr marL="0" indent="0">
              <a:buNone/>
              <a:defRPr sz="2400">
                <a:solidFill>
                  <a:schemeClr val="accent5"/>
                </a:solidFill>
                <a:latin typeface="Calibri" panose="020F0502020204030204" pitchFamily="34" charset="0"/>
                <a:cs typeface="Calibri" panose="020F0502020204030204" pitchFamily="34" charset="0"/>
              </a:defRPr>
            </a:lvl1pPr>
          </a:lstStyle>
          <a:p>
            <a:pPr lvl="0"/>
            <a:r>
              <a:rPr lang="en-US"/>
              <a:t>Click to edit Master text styles</a:t>
            </a:r>
          </a:p>
        </p:txBody>
      </p:sp>
      <p:cxnSp>
        <p:nvCxnSpPr>
          <p:cNvPr id="18" name="Gerader Verbinder 17">
            <a:extLst>
              <a:ext uri="{FF2B5EF4-FFF2-40B4-BE49-F238E27FC236}">
                <a16:creationId xmlns:a16="http://schemas.microsoft.com/office/drawing/2014/main" id="{9A4CBB89-881E-4B65-9BCE-2C7082B026C4}"/>
              </a:ext>
            </a:extLst>
          </p:cNvPr>
          <p:cNvCxnSpPr/>
          <p:nvPr userDrawn="1"/>
        </p:nvCxnSpPr>
        <p:spPr>
          <a:xfrm>
            <a:off x="515941" y="995793"/>
            <a:ext cx="11162799" cy="0"/>
          </a:xfrm>
          <a:prstGeom prst="line">
            <a:avLst/>
          </a:prstGeom>
          <a:ln>
            <a:solidFill>
              <a:schemeClr val="bg2"/>
            </a:solidFill>
          </a:ln>
          <a:effectLst/>
        </p:spPr>
        <p:style>
          <a:lnRef idx="1">
            <a:schemeClr val="accent1"/>
          </a:lnRef>
          <a:fillRef idx="0">
            <a:schemeClr val="accent1"/>
          </a:fillRef>
          <a:effectRef idx="0">
            <a:schemeClr val="accent1"/>
          </a:effectRef>
          <a:fontRef idx="minor">
            <a:schemeClr val="tx1"/>
          </a:fontRef>
        </p:style>
      </p:cxnSp>
      <p:sp>
        <p:nvSpPr>
          <p:cNvPr id="15" name="Inhaltsplatzhalter 3">
            <a:extLst>
              <a:ext uri="{FF2B5EF4-FFF2-40B4-BE49-F238E27FC236}">
                <a16:creationId xmlns:a16="http://schemas.microsoft.com/office/drawing/2014/main" id="{F9D50FD4-6DEF-4FE1-994B-E936C1166AD3}"/>
              </a:ext>
            </a:extLst>
          </p:cNvPr>
          <p:cNvSpPr>
            <a:spLocks noGrp="1"/>
          </p:cNvSpPr>
          <p:nvPr>
            <p:ph sz="half" idx="14"/>
          </p:nvPr>
        </p:nvSpPr>
        <p:spPr>
          <a:xfrm>
            <a:off x="8615365" y="1665290"/>
            <a:ext cx="3060217" cy="4571999"/>
          </a:xfrm>
        </p:spPr>
        <p:txBody>
          <a:bodyPr lIns="0"/>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Gerader Verbinder 13">
            <a:extLst>
              <a:ext uri="{FF2B5EF4-FFF2-40B4-BE49-F238E27FC236}">
                <a16:creationId xmlns:a16="http://schemas.microsoft.com/office/drawing/2014/main" id="{A4C744DD-F400-49C2-8CC5-1B45F895E652}"/>
              </a:ext>
            </a:extLst>
          </p:cNvPr>
          <p:cNvCxnSpPr/>
          <p:nvPr userDrawn="1"/>
        </p:nvCxnSpPr>
        <p:spPr>
          <a:xfrm>
            <a:off x="515941" y="6443907"/>
            <a:ext cx="11162799"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2" name="Fußzeilenplatzhalter 4">
            <a:extLst>
              <a:ext uri="{FF2B5EF4-FFF2-40B4-BE49-F238E27FC236}">
                <a16:creationId xmlns:a16="http://schemas.microsoft.com/office/drawing/2014/main" id="{A4134CDF-B20D-4BA4-8C1A-1453285FDB3A}"/>
              </a:ext>
            </a:extLst>
          </p:cNvPr>
          <p:cNvSpPr>
            <a:spLocks noGrp="1"/>
          </p:cNvSpPr>
          <p:nvPr>
            <p:ph type="ftr" sz="quarter" idx="3"/>
          </p:nvPr>
        </p:nvSpPr>
        <p:spPr>
          <a:xfrm>
            <a:off x="515940" y="6531540"/>
            <a:ext cx="9635733" cy="156065"/>
          </a:xfrm>
          <a:prstGeom prst="rect">
            <a:avLst/>
          </a:prstGeom>
        </p:spPr>
        <p:txBody>
          <a:bodyPr vert="horz" wrap="square" lIns="0" tIns="0" rIns="0" bIns="0" rtlCol="0" anchor="ctr" anchorCtr="0">
            <a:noAutofit/>
          </a:bodyPr>
          <a:lstStyle>
            <a:lvl1pPr algn="l">
              <a:lnSpc>
                <a:spcPct val="100000"/>
              </a:lnSpc>
              <a:defRPr sz="1200">
                <a:solidFill>
                  <a:schemeClr val="tx2"/>
                </a:solidFill>
                <a:latin typeface="+mj-lt"/>
              </a:defRPr>
            </a:lvl1pPr>
          </a:lstStyle>
          <a:p>
            <a:r>
              <a:rPr lang="de-DE" dirty="0"/>
              <a:t>Technische Hochschule Ulm | Ahmed Ibrahim Almohamed</a:t>
            </a:r>
          </a:p>
        </p:txBody>
      </p:sp>
      <p:sp>
        <p:nvSpPr>
          <p:cNvPr id="13" name="Textfeld 12">
            <a:extLst>
              <a:ext uri="{FF2B5EF4-FFF2-40B4-BE49-F238E27FC236}">
                <a16:creationId xmlns:a16="http://schemas.microsoft.com/office/drawing/2014/main" id="{0C7EECA9-F9AE-4FEC-A100-495557831D59}"/>
              </a:ext>
            </a:extLst>
          </p:cNvPr>
          <p:cNvSpPr txBox="1"/>
          <p:nvPr userDrawn="1"/>
        </p:nvSpPr>
        <p:spPr>
          <a:xfrm>
            <a:off x="10644407" y="6531536"/>
            <a:ext cx="1031173" cy="156069"/>
          </a:xfrm>
          <a:prstGeom prst="rect">
            <a:avLst/>
          </a:prstGeom>
          <a:noFill/>
        </p:spPr>
        <p:txBody>
          <a:bodyPr vert="horz" wrap="square" lIns="0" tIns="0" rIns="0" bIns="0" rtlCol="0" anchor="ctr" anchorCtr="0">
            <a:noAutofit/>
          </a:bodyPr>
          <a:lstStyle/>
          <a:p>
            <a:pPr algn="r">
              <a:lnSpc>
                <a:spcPct val="100000"/>
              </a:lnSpc>
            </a:pPr>
            <a:fld id="{010F2B53-6885-4CCD-99B0-22A693D30298}" type="slidenum">
              <a:rPr lang="de-DE" sz="1200" b="0" smtClean="0">
                <a:solidFill>
                  <a:schemeClr val="tx2"/>
                </a:solidFill>
                <a:latin typeface="+mj-lt"/>
              </a:rPr>
              <a:pPr algn="r">
                <a:lnSpc>
                  <a:spcPct val="100000"/>
                </a:lnSpc>
              </a:pPr>
              <a:t>‹#›</a:t>
            </a:fld>
            <a:endParaRPr lang="de-DE" sz="1051" b="0" dirty="0">
              <a:solidFill>
                <a:schemeClr val="tx2"/>
              </a:solidFill>
              <a:latin typeface="+mj-lt"/>
            </a:endParaRPr>
          </a:p>
        </p:txBody>
      </p:sp>
      <p:pic>
        <p:nvPicPr>
          <p:cNvPr id="16" name="Grafik 15">
            <a:extLst>
              <a:ext uri="{FF2B5EF4-FFF2-40B4-BE49-F238E27FC236}">
                <a16:creationId xmlns:a16="http://schemas.microsoft.com/office/drawing/2014/main" id="{8F69080F-830A-490B-8CF1-93D70B7CB442}"/>
              </a:ext>
            </a:extLst>
          </p:cNvPr>
          <p:cNvPicPr>
            <a:picLocks noChangeAspect="1"/>
          </p:cNvPicPr>
          <p:nvPr userDrawn="1"/>
        </p:nvPicPr>
        <p:blipFill>
          <a:blip r:embed="rId2"/>
          <a:stretch>
            <a:fillRect/>
          </a:stretch>
        </p:blipFill>
        <p:spPr>
          <a:xfrm>
            <a:off x="10595579" y="374938"/>
            <a:ext cx="1080000" cy="560501"/>
          </a:xfrm>
          <a:prstGeom prst="rect">
            <a:avLst/>
          </a:prstGeom>
        </p:spPr>
      </p:pic>
    </p:spTree>
    <p:extLst>
      <p:ext uri="{BB962C8B-B14F-4D97-AF65-F5344CB8AC3E}">
        <p14:creationId xmlns:p14="http://schemas.microsoft.com/office/powerpoint/2010/main" val="4075031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58E6D-6DAD-466C-B335-72C533EA206D}" type="datetimeFigureOut">
              <a:rPr lang="en-GB" smtClean="0"/>
              <a:t>23/10/2024</a:t>
            </a:fld>
            <a:endParaRPr lang="en-GB"/>
          </a:p>
        </p:txBody>
      </p:sp>
      <p:sp>
        <p:nvSpPr>
          <p:cNvPr id="5" name="Footer Placeholder 4"/>
          <p:cNvSpPr>
            <a:spLocks noGrp="1"/>
          </p:cNvSpPr>
          <p:nvPr>
            <p:ph type="ftr" sz="quarter" idx="11"/>
          </p:nvPr>
        </p:nvSpPr>
        <p:spPr/>
        <p:txBody>
          <a:bodyPr/>
          <a:lstStyle/>
          <a:p>
            <a:r>
              <a:rPr lang="de-DE"/>
              <a:t>Technische Hochschule Ulm | Ahmed Ibrahim Almohamed</a:t>
            </a:r>
            <a:endParaRPr lang="de-DE" dirty="0"/>
          </a:p>
        </p:txBody>
      </p:sp>
      <p:sp>
        <p:nvSpPr>
          <p:cNvPr id="6" name="Slide Number Placeholder 5"/>
          <p:cNvSpPr>
            <a:spLocks noGrp="1"/>
          </p:cNvSpPr>
          <p:nvPr>
            <p:ph type="sldNum" sz="quarter" idx="12"/>
          </p:nvPr>
        </p:nvSpPr>
        <p:spPr/>
        <p:txBody>
          <a:bodyPr/>
          <a:lstStyle/>
          <a:p>
            <a:fld id="{99CA1EA3-0D11-4A4F-87CC-2BC8EC611D52}" type="slidenum">
              <a:rPr lang="en-GB" smtClean="0"/>
              <a:t>‹#›</a:t>
            </a:fld>
            <a:endParaRPr lang="en-GB"/>
          </a:p>
        </p:txBody>
      </p:sp>
    </p:spTree>
    <p:extLst>
      <p:ext uri="{BB962C8B-B14F-4D97-AF65-F5344CB8AC3E}">
        <p14:creationId xmlns:p14="http://schemas.microsoft.com/office/powerpoint/2010/main" val="2100027488"/>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0981CCD0-954E-4C56-B388-12EB6877F630}"/>
              </a:ext>
            </a:extLst>
          </p:cNvPr>
          <p:cNvSpPr>
            <a:spLocks noGrp="1"/>
          </p:cNvSpPr>
          <p:nvPr>
            <p:ph type="body" idx="1"/>
          </p:nvPr>
        </p:nvSpPr>
        <p:spPr>
          <a:xfrm>
            <a:off x="515939" y="1665293"/>
            <a:ext cx="5481636" cy="761613"/>
          </a:xfrm>
        </p:spPr>
        <p:txBody>
          <a:bodyPr lIns="0" anchor="t" anchorCtr="0"/>
          <a:lstStyle>
            <a:lvl1pPr marL="0" indent="0">
              <a:buNone/>
              <a:defRPr sz="20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
        <p:nvSpPr>
          <p:cNvPr id="4" name="Inhaltsplatzhalter 3">
            <a:extLst>
              <a:ext uri="{FF2B5EF4-FFF2-40B4-BE49-F238E27FC236}">
                <a16:creationId xmlns:a16="http://schemas.microsoft.com/office/drawing/2014/main" id="{BA7B5F65-5407-4383-A022-B004EC10C31B}"/>
              </a:ext>
            </a:extLst>
          </p:cNvPr>
          <p:cNvSpPr>
            <a:spLocks noGrp="1"/>
          </p:cNvSpPr>
          <p:nvPr>
            <p:ph sz="half" idx="2"/>
          </p:nvPr>
        </p:nvSpPr>
        <p:spPr>
          <a:xfrm>
            <a:off x="515939" y="2426902"/>
            <a:ext cx="5481636" cy="3810386"/>
          </a:xfrm>
        </p:spPr>
        <p:txBody>
          <a:bodyPr lIns="0"/>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Textplatzhalter 4">
            <a:extLst>
              <a:ext uri="{FF2B5EF4-FFF2-40B4-BE49-F238E27FC236}">
                <a16:creationId xmlns:a16="http://schemas.microsoft.com/office/drawing/2014/main" id="{332DF9FA-50B6-4E04-86E4-1E8289271E99}"/>
              </a:ext>
            </a:extLst>
          </p:cNvPr>
          <p:cNvSpPr>
            <a:spLocks noGrp="1"/>
          </p:cNvSpPr>
          <p:nvPr>
            <p:ph type="body" sz="quarter" idx="3"/>
          </p:nvPr>
        </p:nvSpPr>
        <p:spPr>
          <a:xfrm>
            <a:off x="6194432" y="1665293"/>
            <a:ext cx="5459409" cy="761613"/>
          </a:xfrm>
        </p:spPr>
        <p:txBody>
          <a:bodyPr lIns="0" anchor="t" anchorCtr="0"/>
          <a:lstStyle>
            <a:lvl1pPr marL="0" indent="0">
              <a:buNone/>
              <a:defRPr sz="20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
        <p:nvSpPr>
          <p:cNvPr id="6" name="Inhaltsplatzhalter 5">
            <a:extLst>
              <a:ext uri="{FF2B5EF4-FFF2-40B4-BE49-F238E27FC236}">
                <a16:creationId xmlns:a16="http://schemas.microsoft.com/office/drawing/2014/main" id="{F6F049E5-314C-45C8-9251-0775564E6935}"/>
              </a:ext>
            </a:extLst>
          </p:cNvPr>
          <p:cNvSpPr>
            <a:spLocks noGrp="1"/>
          </p:cNvSpPr>
          <p:nvPr>
            <p:ph sz="quarter" idx="4"/>
          </p:nvPr>
        </p:nvSpPr>
        <p:spPr>
          <a:xfrm>
            <a:off x="6194432" y="2426902"/>
            <a:ext cx="5459409" cy="3810386"/>
          </a:xfrm>
        </p:spPr>
        <p:txBody>
          <a:bodyPr lIns="0"/>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itel 7">
            <a:extLst>
              <a:ext uri="{FF2B5EF4-FFF2-40B4-BE49-F238E27FC236}">
                <a16:creationId xmlns:a16="http://schemas.microsoft.com/office/drawing/2014/main" id="{35357340-CDA2-45E4-947B-5CAAB1838FAD}"/>
              </a:ext>
            </a:extLst>
          </p:cNvPr>
          <p:cNvSpPr>
            <a:spLocks noGrp="1"/>
          </p:cNvSpPr>
          <p:nvPr>
            <p:ph type="title"/>
          </p:nvPr>
        </p:nvSpPr>
        <p:spPr>
          <a:xfrm>
            <a:off x="516422" y="441525"/>
            <a:ext cx="10151956" cy="496850"/>
          </a:xfrm>
        </p:spPr>
        <p:txBody>
          <a:bodyPr lIns="0"/>
          <a:lstStyle/>
          <a:p>
            <a:r>
              <a:rPr lang="en-US"/>
              <a:t>Click to edit Master title style</a:t>
            </a:r>
            <a:endParaRPr lang="de-DE"/>
          </a:p>
        </p:txBody>
      </p:sp>
      <p:sp>
        <p:nvSpPr>
          <p:cNvPr id="19" name="Textplatzhalter 4">
            <a:extLst>
              <a:ext uri="{FF2B5EF4-FFF2-40B4-BE49-F238E27FC236}">
                <a16:creationId xmlns:a16="http://schemas.microsoft.com/office/drawing/2014/main" id="{B94750B5-39C0-4A98-A0EC-D8CF68FA0B41}"/>
              </a:ext>
            </a:extLst>
          </p:cNvPr>
          <p:cNvSpPr>
            <a:spLocks noGrp="1"/>
          </p:cNvSpPr>
          <p:nvPr>
            <p:ph type="body" sz="quarter" idx="13"/>
          </p:nvPr>
        </p:nvSpPr>
        <p:spPr>
          <a:xfrm>
            <a:off x="515940" y="1004394"/>
            <a:ext cx="11160125" cy="577107"/>
          </a:xfrm>
        </p:spPr>
        <p:txBody>
          <a:bodyPr lIns="0" anchor="ctr" anchorCtr="0"/>
          <a:lstStyle>
            <a:lvl1pPr marL="0" indent="0">
              <a:buNone/>
              <a:defRPr sz="2400">
                <a:solidFill>
                  <a:schemeClr val="accent5"/>
                </a:solidFill>
                <a:latin typeface="Calibri" panose="020F0502020204030204" pitchFamily="34" charset="0"/>
                <a:cs typeface="Calibri" panose="020F0502020204030204" pitchFamily="34" charset="0"/>
              </a:defRPr>
            </a:lvl1pPr>
          </a:lstStyle>
          <a:p>
            <a:pPr lvl="0"/>
            <a:r>
              <a:rPr lang="en-US"/>
              <a:t>Click to edit Master text styles</a:t>
            </a:r>
          </a:p>
        </p:txBody>
      </p:sp>
      <p:cxnSp>
        <p:nvCxnSpPr>
          <p:cNvPr id="20" name="Gerader Verbinder 19">
            <a:extLst>
              <a:ext uri="{FF2B5EF4-FFF2-40B4-BE49-F238E27FC236}">
                <a16:creationId xmlns:a16="http://schemas.microsoft.com/office/drawing/2014/main" id="{DFA65B92-6A90-423B-AB10-9F210A266762}"/>
              </a:ext>
            </a:extLst>
          </p:cNvPr>
          <p:cNvCxnSpPr/>
          <p:nvPr userDrawn="1"/>
        </p:nvCxnSpPr>
        <p:spPr>
          <a:xfrm>
            <a:off x="515941" y="995793"/>
            <a:ext cx="11162799" cy="0"/>
          </a:xfrm>
          <a:prstGeom prst="line">
            <a:avLst/>
          </a:prstGeom>
          <a:ln>
            <a:solidFill>
              <a:schemeClr val="bg2"/>
            </a:solidFill>
          </a:ln>
          <a:effectLst/>
        </p:spPr>
        <p:style>
          <a:lnRef idx="1">
            <a:schemeClr val="accent1"/>
          </a:lnRef>
          <a:fillRef idx="0">
            <a:schemeClr val="accent1"/>
          </a:fillRef>
          <a:effectRef idx="0">
            <a:schemeClr val="accent1"/>
          </a:effectRef>
          <a:fontRef idx="minor">
            <a:schemeClr val="tx1"/>
          </a:fontRef>
        </p:style>
      </p:cxnSp>
      <p:cxnSp>
        <p:nvCxnSpPr>
          <p:cNvPr id="13" name="Gerader Verbinder 12">
            <a:extLst>
              <a:ext uri="{FF2B5EF4-FFF2-40B4-BE49-F238E27FC236}">
                <a16:creationId xmlns:a16="http://schemas.microsoft.com/office/drawing/2014/main" id="{ECE1CA6C-28CE-4BC4-A57E-9B0718D88608}"/>
              </a:ext>
            </a:extLst>
          </p:cNvPr>
          <p:cNvCxnSpPr/>
          <p:nvPr userDrawn="1"/>
        </p:nvCxnSpPr>
        <p:spPr>
          <a:xfrm>
            <a:off x="515941" y="6443907"/>
            <a:ext cx="11162799"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4" name="Fußzeilenplatzhalter 4">
            <a:extLst>
              <a:ext uri="{FF2B5EF4-FFF2-40B4-BE49-F238E27FC236}">
                <a16:creationId xmlns:a16="http://schemas.microsoft.com/office/drawing/2014/main" id="{1FAAF66A-DB66-4ABE-A5E7-90F2C56AC7FD}"/>
              </a:ext>
            </a:extLst>
          </p:cNvPr>
          <p:cNvSpPr>
            <a:spLocks noGrp="1"/>
          </p:cNvSpPr>
          <p:nvPr>
            <p:ph type="ftr" sz="quarter" idx="14"/>
          </p:nvPr>
        </p:nvSpPr>
        <p:spPr>
          <a:xfrm>
            <a:off x="515940" y="6531540"/>
            <a:ext cx="9635733" cy="156065"/>
          </a:xfrm>
          <a:prstGeom prst="rect">
            <a:avLst/>
          </a:prstGeom>
        </p:spPr>
        <p:txBody>
          <a:bodyPr vert="horz" wrap="square" lIns="0" tIns="0" rIns="0" bIns="0" rtlCol="0" anchor="ctr" anchorCtr="0">
            <a:noAutofit/>
          </a:bodyPr>
          <a:lstStyle>
            <a:lvl1pPr algn="l">
              <a:lnSpc>
                <a:spcPct val="100000"/>
              </a:lnSpc>
              <a:defRPr sz="1200">
                <a:solidFill>
                  <a:schemeClr val="tx2"/>
                </a:solidFill>
                <a:latin typeface="+mj-lt"/>
              </a:defRPr>
            </a:lvl1pPr>
          </a:lstStyle>
          <a:p>
            <a:r>
              <a:rPr lang="de-DE" dirty="0"/>
              <a:t>Technische Hochschule Ulm | Ahmed Ibrahim Almohamed</a:t>
            </a:r>
          </a:p>
        </p:txBody>
      </p:sp>
      <p:sp>
        <p:nvSpPr>
          <p:cNvPr id="15" name="Textfeld 14">
            <a:extLst>
              <a:ext uri="{FF2B5EF4-FFF2-40B4-BE49-F238E27FC236}">
                <a16:creationId xmlns:a16="http://schemas.microsoft.com/office/drawing/2014/main" id="{90EE4286-B954-4DA2-8946-EC1791E8B855}"/>
              </a:ext>
            </a:extLst>
          </p:cNvPr>
          <p:cNvSpPr txBox="1"/>
          <p:nvPr userDrawn="1"/>
        </p:nvSpPr>
        <p:spPr>
          <a:xfrm>
            <a:off x="10644407" y="6531536"/>
            <a:ext cx="1031173" cy="156069"/>
          </a:xfrm>
          <a:prstGeom prst="rect">
            <a:avLst/>
          </a:prstGeom>
          <a:noFill/>
        </p:spPr>
        <p:txBody>
          <a:bodyPr vert="horz" wrap="square" lIns="0" tIns="0" rIns="0" bIns="0" rtlCol="0" anchor="ctr" anchorCtr="0">
            <a:noAutofit/>
          </a:bodyPr>
          <a:lstStyle/>
          <a:p>
            <a:pPr algn="r">
              <a:lnSpc>
                <a:spcPct val="100000"/>
              </a:lnSpc>
            </a:pPr>
            <a:fld id="{010F2B53-6885-4CCD-99B0-22A693D30298}" type="slidenum">
              <a:rPr lang="de-DE" sz="1200" b="0" smtClean="0">
                <a:solidFill>
                  <a:schemeClr val="tx2"/>
                </a:solidFill>
                <a:latin typeface="+mj-lt"/>
              </a:rPr>
              <a:pPr algn="r">
                <a:lnSpc>
                  <a:spcPct val="100000"/>
                </a:lnSpc>
              </a:pPr>
              <a:t>‹#›</a:t>
            </a:fld>
            <a:endParaRPr lang="de-DE" sz="1051" b="0" dirty="0">
              <a:solidFill>
                <a:schemeClr val="tx2"/>
              </a:solidFill>
              <a:latin typeface="+mj-lt"/>
            </a:endParaRPr>
          </a:p>
        </p:txBody>
      </p:sp>
      <p:pic>
        <p:nvPicPr>
          <p:cNvPr id="16" name="Grafik 15">
            <a:extLst>
              <a:ext uri="{FF2B5EF4-FFF2-40B4-BE49-F238E27FC236}">
                <a16:creationId xmlns:a16="http://schemas.microsoft.com/office/drawing/2014/main" id="{C2F3977F-79AA-4D41-8916-F82CADB07933}"/>
              </a:ext>
            </a:extLst>
          </p:cNvPr>
          <p:cNvPicPr>
            <a:picLocks noChangeAspect="1"/>
          </p:cNvPicPr>
          <p:nvPr userDrawn="1"/>
        </p:nvPicPr>
        <p:blipFill>
          <a:blip r:embed="rId2"/>
          <a:stretch>
            <a:fillRect/>
          </a:stretch>
        </p:blipFill>
        <p:spPr>
          <a:xfrm>
            <a:off x="10595579" y="374938"/>
            <a:ext cx="1080000" cy="560501"/>
          </a:xfrm>
          <a:prstGeom prst="rect">
            <a:avLst/>
          </a:prstGeom>
        </p:spPr>
      </p:pic>
    </p:spTree>
    <p:extLst>
      <p:ext uri="{BB962C8B-B14F-4D97-AF65-F5344CB8AC3E}">
        <p14:creationId xmlns:p14="http://schemas.microsoft.com/office/powerpoint/2010/main" val="27040502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ollflächiges Bild">
    <p:bg>
      <p:bgPr>
        <a:solidFill>
          <a:schemeClr val="bg1"/>
        </a:solidFill>
        <a:effectLst/>
      </p:bgPr>
    </p:bg>
    <p:spTree>
      <p:nvGrpSpPr>
        <p:cNvPr id="1" name=""/>
        <p:cNvGrpSpPr/>
        <p:nvPr/>
      </p:nvGrpSpPr>
      <p:grpSpPr>
        <a:xfrm>
          <a:off x="0" y="0"/>
          <a:ext cx="0" cy="0"/>
          <a:chOff x="0" y="0"/>
          <a:chExt cx="0" cy="0"/>
        </a:xfrm>
      </p:grpSpPr>
      <p:sp>
        <p:nvSpPr>
          <p:cNvPr id="10" name="Bildplatzhalter 9">
            <a:extLst>
              <a:ext uri="{FF2B5EF4-FFF2-40B4-BE49-F238E27FC236}">
                <a16:creationId xmlns:a16="http://schemas.microsoft.com/office/drawing/2014/main" id="{938BF96E-942D-4F0D-8259-E4250540D6D3}"/>
              </a:ext>
            </a:extLst>
          </p:cNvPr>
          <p:cNvSpPr>
            <a:spLocks noGrp="1"/>
          </p:cNvSpPr>
          <p:nvPr>
            <p:ph type="pic" sz="quarter" idx="10"/>
          </p:nvPr>
        </p:nvSpPr>
        <p:spPr>
          <a:xfrm>
            <a:off x="0" y="0"/>
            <a:ext cx="12192000" cy="6858000"/>
          </a:xfrm>
        </p:spPr>
        <p:txBody>
          <a:bodyPr/>
          <a:lstStyle/>
          <a:p>
            <a:r>
              <a:rPr lang="en-US" dirty="0"/>
              <a:t>Click icon to add picture</a:t>
            </a:r>
            <a:endParaRPr lang="de-DE" dirty="0"/>
          </a:p>
        </p:txBody>
      </p:sp>
      <p:sp>
        <p:nvSpPr>
          <p:cNvPr id="3" name="Textplatzhalter 2">
            <a:extLst>
              <a:ext uri="{FF2B5EF4-FFF2-40B4-BE49-F238E27FC236}">
                <a16:creationId xmlns:a16="http://schemas.microsoft.com/office/drawing/2014/main" id="{83CB9ECA-9B44-4356-BF32-CF196E562628}"/>
              </a:ext>
            </a:extLst>
          </p:cNvPr>
          <p:cNvSpPr>
            <a:spLocks noGrp="1"/>
          </p:cNvSpPr>
          <p:nvPr>
            <p:ph type="body" sz="quarter" idx="11"/>
          </p:nvPr>
        </p:nvSpPr>
        <p:spPr>
          <a:xfrm>
            <a:off x="515941" y="5496560"/>
            <a:ext cx="5273675" cy="740728"/>
          </a:xfrm>
          <a:solidFill>
            <a:schemeClr val="accent5">
              <a:alpha val="33000"/>
            </a:schemeClr>
          </a:solidFill>
        </p:spPr>
        <p:txBody>
          <a:bodyPr lIns="144000" tIns="108000" rIns="108000" bIns="72000" anchor="ctr" anchorCtr="0"/>
          <a:lstStyle>
            <a:lvl1pPr marL="0" indent="0" algn="l">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26075083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nhalt mit Überschrift">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D675CACC-CA6C-4FB8-806A-B94C952E5AC6}"/>
              </a:ext>
            </a:extLst>
          </p:cNvPr>
          <p:cNvSpPr>
            <a:spLocks noGrp="1"/>
          </p:cNvSpPr>
          <p:nvPr>
            <p:ph idx="1"/>
          </p:nvPr>
        </p:nvSpPr>
        <p:spPr>
          <a:xfrm>
            <a:off x="5375278" y="987429"/>
            <a:ext cx="6300305" cy="5249863"/>
          </a:xfrm>
        </p:spPr>
        <p:txBody>
          <a:bodyPr lIns="0"/>
          <a:lstStyle>
            <a:lvl1pPr>
              <a:defRPr sz="2000"/>
            </a:lvl1pPr>
            <a:lvl2pPr>
              <a:defRPr sz="1800"/>
            </a:lvl2pPr>
            <a:lvl3pPr>
              <a:defRPr sz="1600"/>
            </a:lvl3pPr>
            <a:lvl4pPr>
              <a:defRPr sz="14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Textplatzhalter 3">
            <a:extLst>
              <a:ext uri="{FF2B5EF4-FFF2-40B4-BE49-F238E27FC236}">
                <a16:creationId xmlns:a16="http://schemas.microsoft.com/office/drawing/2014/main" id="{38158D9A-AB93-47FB-89F0-BC45C300910E}"/>
              </a:ext>
            </a:extLst>
          </p:cNvPr>
          <p:cNvSpPr>
            <a:spLocks noGrp="1"/>
          </p:cNvSpPr>
          <p:nvPr>
            <p:ph type="body" sz="half" idx="2"/>
          </p:nvPr>
        </p:nvSpPr>
        <p:spPr>
          <a:xfrm>
            <a:off x="516423" y="1628775"/>
            <a:ext cx="4679468" cy="4608512"/>
          </a:xfrm>
        </p:spPr>
        <p:txBody>
          <a:bodyPr lIns="0">
            <a:normAutofit/>
          </a:bodyPr>
          <a:lstStyle>
            <a:lvl1pPr marL="0" indent="0">
              <a:buNone/>
              <a:defRPr sz="24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Master text styles</a:t>
            </a:r>
          </a:p>
        </p:txBody>
      </p:sp>
      <p:sp>
        <p:nvSpPr>
          <p:cNvPr id="11" name="Titel 1">
            <a:extLst>
              <a:ext uri="{FF2B5EF4-FFF2-40B4-BE49-F238E27FC236}">
                <a16:creationId xmlns:a16="http://schemas.microsoft.com/office/drawing/2014/main" id="{F2ACC4F2-2F00-44BF-AC32-592BEC5989AC}"/>
              </a:ext>
            </a:extLst>
          </p:cNvPr>
          <p:cNvSpPr>
            <a:spLocks noGrp="1"/>
          </p:cNvSpPr>
          <p:nvPr>
            <p:ph type="title"/>
          </p:nvPr>
        </p:nvSpPr>
        <p:spPr>
          <a:xfrm>
            <a:off x="516423" y="463207"/>
            <a:ext cx="4679468" cy="1217577"/>
          </a:xfrm>
        </p:spPr>
        <p:txBody>
          <a:bodyPr lIns="0" anchor="t" anchorCtr="0"/>
          <a:lstStyle>
            <a:lvl1pPr>
              <a:defRPr sz="3200"/>
            </a:lvl1pPr>
          </a:lstStyle>
          <a:p>
            <a:r>
              <a:rPr lang="en-US"/>
              <a:t>Click to edit Master title style</a:t>
            </a:r>
            <a:endParaRPr lang="de-DE" dirty="0"/>
          </a:p>
        </p:txBody>
      </p:sp>
      <p:cxnSp>
        <p:nvCxnSpPr>
          <p:cNvPr id="9" name="Gerader Verbinder 8">
            <a:extLst>
              <a:ext uri="{FF2B5EF4-FFF2-40B4-BE49-F238E27FC236}">
                <a16:creationId xmlns:a16="http://schemas.microsoft.com/office/drawing/2014/main" id="{253EA40E-CA75-4369-B66E-03CC80B8BB00}"/>
              </a:ext>
            </a:extLst>
          </p:cNvPr>
          <p:cNvCxnSpPr/>
          <p:nvPr userDrawn="1"/>
        </p:nvCxnSpPr>
        <p:spPr>
          <a:xfrm>
            <a:off x="515941" y="6443907"/>
            <a:ext cx="11162799"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2" name="Fußzeilenplatzhalter 4">
            <a:extLst>
              <a:ext uri="{FF2B5EF4-FFF2-40B4-BE49-F238E27FC236}">
                <a16:creationId xmlns:a16="http://schemas.microsoft.com/office/drawing/2014/main" id="{1087C7E3-85E3-4A5E-8368-941B0D1F46E7}"/>
              </a:ext>
            </a:extLst>
          </p:cNvPr>
          <p:cNvSpPr>
            <a:spLocks noGrp="1"/>
          </p:cNvSpPr>
          <p:nvPr>
            <p:ph type="ftr" sz="quarter" idx="3"/>
          </p:nvPr>
        </p:nvSpPr>
        <p:spPr>
          <a:xfrm>
            <a:off x="515940" y="6531540"/>
            <a:ext cx="9635733" cy="156065"/>
          </a:xfrm>
          <a:prstGeom prst="rect">
            <a:avLst/>
          </a:prstGeom>
        </p:spPr>
        <p:txBody>
          <a:bodyPr vert="horz" wrap="square" lIns="0" tIns="0" rIns="0" bIns="0" rtlCol="0" anchor="ctr" anchorCtr="0">
            <a:noAutofit/>
          </a:bodyPr>
          <a:lstStyle>
            <a:lvl1pPr algn="l">
              <a:lnSpc>
                <a:spcPct val="100000"/>
              </a:lnSpc>
              <a:defRPr sz="1200">
                <a:solidFill>
                  <a:schemeClr val="tx2"/>
                </a:solidFill>
                <a:latin typeface="+mj-lt"/>
              </a:defRPr>
            </a:lvl1pPr>
          </a:lstStyle>
          <a:p>
            <a:r>
              <a:rPr lang="de-DE" dirty="0"/>
              <a:t>Technische Hochschule Ulm | Ahmed Ibrahim Almohamed</a:t>
            </a:r>
          </a:p>
        </p:txBody>
      </p:sp>
      <p:sp>
        <p:nvSpPr>
          <p:cNvPr id="14" name="Textfeld 13">
            <a:extLst>
              <a:ext uri="{FF2B5EF4-FFF2-40B4-BE49-F238E27FC236}">
                <a16:creationId xmlns:a16="http://schemas.microsoft.com/office/drawing/2014/main" id="{E2725781-4F7A-41F3-9EDA-3C5CE6220FB5}"/>
              </a:ext>
            </a:extLst>
          </p:cNvPr>
          <p:cNvSpPr txBox="1"/>
          <p:nvPr userDrawn="1"/>
        </p:nvSpPr>
        <p:spPr>
          <a:xfrm>
            <a:off x="10644407" y="6531536"/>
            <a:ext cx="1031173" cy="156069"/>
          </a:xfrm>
          <a:prstGeom prst="rect">
            <a:avLst/>
          </a:prstGeom>
          <a:noFill/>
        </p:spPr>
        <p:txBody>
          <a:bodyPr vert="horz" wrap="square" lIns="0" tIns="0" rIns="0" bIns="0" rtlCol="0" anchor="ctr" anchorCtr="0">
            <a:noAutofit/>
          </a:bodyPr>
          <a:lstStyle/>
          <a:p>
            <a:pPr algn="r">
              <a:lnSpc>
                <a:spcPct val="100000"/>
              </a:lnSpc>
            </a:pPr>
            <a:fld id="{010F2B53-6885-4CCD-99B0-22A693D30298}" type="slidenum">
              <a:rPr lang="de-DE" sz="1200" b="0" smtClean="0">
                <a:solidFill>
                  <a:schemeClr val="tx2"/>
                </a:solidFill>
                <a:latin typeface="+mj-lt"/>
              </a:rPr>
              <a:pPr algn="r">
                <a:lnSpc>
                  <a:spcPct val="100000"/>
                </a:lnSpc>
              </a:pPr>
              <a:t>‹#›</a:t>
            </a:fld>
            <a:endParaRPr lang="de-DE" sz="1051" b="0" dirty="0">
              <a:solidFill>
                <a:schemeClr val="tx2"/>
              </a:solidFill>
              <a:latin typeface="+mj-lt"/>
            </a:endParaRPr>
          </a:p>
        </p:txBody>
      </p:sp>
      <p:pic>
        <p:nvPicPr>
          <p:cNvPr id="10" name="Grafik 9">
            <a:extLst>
              <a:ext uri="{FF2B5EF4-FFF2-40B4-BE49-F238E27FC236}">
                <a16:creationId xmlns:a16="http://schemas.microsoft.com/office/drawing/2014/main" id="{25801319-6592-4D46-BDBD-F8D483576803}"/>
              </a:ext>
            </a:extLst>
          </p:cNvPr>
          <p:cNvPicPr>
            <a:picLocks noChangeAspect="1"/>
          </p:cNvPicPr>
          <p:nvPr userDrawn="1"/>
        </p:nvPicPr>
        <p:blipFill>
          <a:blip r:embed="rId2"/>
          <a:stretch>
            <a:fillRect/>
          </a:stretch>
        </p:blipFill>
        <p:spPr>
          <a:xfrm>
            <a:off x="10595579" y="374938"/>
            <a:ext cx="1080000" cy="560501"/>
          </a:xfrm>
          <a:prstGeom prst="rect">
            <a:avLst/>
          </a:prstGeom>
        </p:spPr>
      </p:pic>
    </p:spTree>
    <p:extLst>
      <p:ext uri="{BB962C8B-B14F-4D97-AF65-F5344CB8AC3E}">
        <p14:creationId xmlns:p14="http://schemas.microsoft.com/office/powerpoint/2010/main" val="21976789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ild mit Überschrift">
    <p:spTree>
      <p:nvGrpSpPr>
        <p:cNvPr id="1" name=""/>
        <p:cNvGrpSpPr/>
        <p:nvPr/>
      </p:nvGrpSpPr>
      <p:grpSpPr>
        <a:xfrm>
          <a:off x="0" y="0"/>
          <a:ext cx="0" cy="0"/>
          <a:chOff x="0" y="0"/>
          <a:chExt cx="0" cy="0"/>
        </a:xfrm>
      </p:grpSpPr>
      <p:sp>
        <p:nvSpPr>
          <p:cNvPr id="3" name="Bildplatzhalter 2">
            <a:extLst>
              <a:ext uri="{FF2B5EF4-FFF2-40B4-BE49-F238E27FC236}">
                <a16:creationId xmlns:a16="http://schemas.microsoft.com/office/drawing/2014/main" id="{EE7A645C-CBEB-43A3-8CC1-B33F40FED22E}"/>
              </a:ext>
            </a:extLst>
          </p:cNvPr>
          <p:cNvSpPr>
            <a:spLocks noGrp="1"/>
          </p:cNvSpPr>
          <p:nvPr>
            <p:ph type="pic" idx="1"/>
          </p:nvPr>
        </p:nvSpPr>
        <p:spPr>
          <a:xfrm>
            <a:off x="5375277" y="987425"/>
            <a:ext cx="6300787" cy="5249862"/>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r>
              <a:rPr lang="en-US" dirty="0"/>
              <a:t>Click icon to add picture</a:t>
            </a:r>
            <a:endParaRPr lang="de-DE" dirty="0"/>
          </a:p>
        </p:txBody>
      </p:sp>
      <p:sp>
        <p:nvSpPr>
          <p:cNvPr id="10" name="Titel 1">
            <a:extLst>
              <a:ext uri="{FF2B5EF4-FFF2-40B4-BE49-F238E27FC236}">
                <a16:creationId xmlns:a16="http://schemas.microsoft.com/office/drawing/2014/main" id="{9B0ED2D6-243D-4360-AA96-A2510BECE6C4}"/>
              </a:ext>
            </a:extLst>
          </p:cNvPr>
          <p:cNvSpPr>
            <a:spLocks noGrp="1"/>
          </p:cNvSpPr>
          <p:nvPr>
            <p:ph type="title"/>
          </p:nvPr>
        </p:nvSpPr>
        <p:spPr>
          <a:xfrm>
            <a:off x="516423" y="463207"/>
            <a:ext cx="4679468" cy="1217577"/>
          </a:xfrm>
        </p:spPr>
        <p:txBody>
          <a:bodyPr lIns="0" anchor="t" anchorCtr="0"/>
          <a:lstStyle>
            <a:lvl1pPr>
              <a:defRPr sz="3200"/>
            </a:lvl1pPr>
          </a:lstStyle>
          <a:p>
            <a:r>
              <a:rPr lang="en-US"/>
              <a:t>Click to edit Master title style</a:t>
            </a:r>
            <a:endParaRPr lang="de-DE" dirty="0"/>
          </a:p>
        </p:txBody>
      </p:sp>
      <p:sp>
        <p:nvSpPr>
          <p:cNvPr id="11" name="Textplatzhalter 3">
            <a:extLst>
              <a:ext uri="{FF2B5EF4-FFF2-40B4-BE49-F238E27FC236}">
                <a16:creationId xmlns:a16="http://schemas.microsoft.com/office/drawing/2014/main" id="{F0F82A7D-121A-4B9E-8490-83C93089B6FE}"/>
              </a:ext>
            </a:extLst>
          </p:cNvPr>
          <p:cNvSpPr>
            <a:spLocks noGrp="1"/>
          </p:cNvSpPr>
          <p:nvPr>
            <p:ph type="body" sz="half" idx="2"/>
          </p:nvPr>
        </p:nvSpPr>
        <p:spPr>
          <a:xfrm>
            <a:off x="516423" y="1628776"/>
            <a:ext cx="4679468" cy="4567551"/>
          </a:xfrm>
        </p:spPr>
        <p:txBody>
          <a:bodyPr lIns="0">
            <a:normAutofit/>
          </a:bodyPr>
          <a:lstStyle>
            <a:lvl1pPr marL="0" indent="0">
              <a:buNone/>
              <a:defRPr sz="24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Master text styles</a:t>
            </a:r>
          </a:p>
        </p:txBody>
      </p:sp>
      <p:cxnSp>
        <p:nvCxnSpPr>
          <p:cNvPr id="9" name="Gerader Verbinder 8">
            <a:extLst>
              <a:ext uri="{FF2B5EF4-FFF2-40B4-BE49-F238E27FC236}">
                <a16:creationId xmlns:a16="http://schemas.microsoft.com/office/drawing/2014/main" id="{000CFD2E-C6D4-401D-AA61-05428160ACE4}"/>
              </a:ext>
            </a:extLst>
          </p:cNvPr>
          <p:cNvCxnSpPr/>
          <p:nvPr userDrawn="1"/>
        </p:nvCxnSpPr>
        <p:spPr>
          <a:xfrm>
            <a:off x="515941" y="6443907"/>
            <a:ext cx="11162799"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3" name="Fußzeilenplatzhalter 4">
            <a:extLst>
              <a:ext uri="{FF2B5EF4-FFF2-40B4-BE49-F238E27FC236}">
                <a16:creationId xmlns:a16="http://schemas.microsoft.com/office/drawing/2014/main" id="{EA538B67-7727-4497-8EDB-38C059D1ED78}"/>
              </a:ext>
            </a:extLst>
          </p:cNvPr>
          <p:cNvSpPr>
            <a:spLocks noGrp="1"/>
          </p:cNvSpPr>
          <p:nvPr>
            <p:ph type="ftr" sz="quarter" idx="3"/>
          </p:nvPr>
        </p:nvSpPr>
        <p:spPr>
          <a:xfrm>
            <a:off x="515940" y="6531540"/>
            <a:ext cx="9635733" cy="156065"/>
          </a:xfrm>
          <a:prstGeom prst="rect">
            <a:avLst/>
          </a:prstGeom>
        </p:spPr>
        <p:txBody>
          <a:bodyPr vert="horz" wrap="square" lIns="0" tIns="0" rIns="0" bIns="0" rtlCol="0" anchor="ctr" anchorCtr="0">
            <a:noAutofit/>
          </a:bodyPr>
          <a:lstStyle>
            <a:lvl1pPr algn="l">
              <a:lnSpc>
                <a:spcPct val="100000"/>
              </a:lnSpc>
              <a:defRPr sz="1200">
                <a:solidFill>
                  <a:schemeClr val="tx2"/>
                </a:solidFill>
                <a:latin typeface="+mj-lt"/>
              </a:defRPr>
            </a:lvl1pPr>
          </a:lstStyle>
          <a:p>
            <a:r>
              <a:rPr lang="de-DE" dirty="0"/>
              <a:t>Technische Hochschule Ulm | Ahmed Ibrahim Almohamed</a:t>
            </a:r>
          </a:p>
        </p:txBody>
      </p:sp>
      <p:sp>
        <p:nvSpPr>
          <p:cNvPr id="15" name="Textfeld 14">
            <a:extLst>
              <a:ext uri="{FF2B5EF4-FFF2-40B4-BE49-F238E27FC236}">
                <a16:creationId xmlns:a16="http://schemas.microsoft.com/office/drawing/2014/main" id="{0CE059E9-53D9-47C4-956C-88B763840210}"/>
              </a:ext>
            </a:extLst>
          </p:cNvPr>
          <p:cNvSpPr txBox="1"/>
          <p:nvPr userDrawn="1"/>
        </p:nvSpPr>
        <p:spPr>
          <a:xfrm>
            <a:off x="10644407" y="6531536"/>
            <a:ext cx="1031173" cy="156069"/>
          </a:xfrm>
          <a:prstGeom prst="rect">
            <a:avLst/>
          </a:prstGeom>
          <a:noFill/>
        </p:spPr>
        <p:txBody>
          <a:bodyPr vert="horz" wrap="square" lIns="0" tIns="0" rIns="0" bIns="0" rtlCol="0" anchor="ctr" anchorCtr="0">
            <a:noAutofit/>
          </a:bodyPr>
          <a:lstStyle/>
          <a:p>
            <a:pPr algn="r">
              <a:lnSpc>
                <a:spcPct val="100000"/>
              </a:lnSpc>
            </a:pPr>
            <a:fld id="{010F2B53-6885-4CCD-99B0-22A693D30298}" type="slidenum">
              <a:rPr lang="de-DE" sz="1200" b="0" smtClean="0">
                <a:solidFill>
                  <a:schemeClr val="tx2"/>
                </a:solidFill>
                <a:latin typeface="+mj-lt"/>
              </a:rPr>
              <a:pPr algn="r">
                <a:lnSpc>
                  <a:spcPct val="100000"/>
                </a:lnSpc>
              </a:pPr>
              <a:t>‹#›</a:t>
            </a:fld>
            <a:endParaRPr lang="de-DE" sz="1051" b="0" dirty="0">
              <a:solidFill>
                <a:schemeClr val="tx2"/>
              </a:solidFill>
              <a:latin typeface="+mj-lt"/>
            </a:endParaRPr>
          </a:p>
        </p:txBody>
      </p:sp>
      <p:pic>
        <p:nvPicPr>
          <p:cNvPr id="12" name="Grafik 11">
            <a:extLst>
              <a:ext uri="{FF2B5EF4-FFF2-40B4-BE49-F238E27FC236}">
                <a16:creationId xmlns:a16="http://schemas.microsoft.com/office/drawing/2014/main" id="{6A955AC7-0F66-4DCC-B834-12CD1E6DB1A7}"/>
              </a:ext>
            </a:extLst>
          </p:cNvPr>
          <p:cNvPicPr>
            <a:picLocks noChangeAspect="1"/>
          </p:cNvPicPr>
          <p:nvPr userDrawn="1"/>
        </p:nvPicPr>
        <p:blipFill>
          <a:blip r:embed="rId2"/>
          <a:stretch>
            <a:fillRect/>
          </a:stretch>
        </p:blipFill>
        <p:spPr>
          <a:xfrm>
            <a:off x="10595579" y="374938"/>
            <a:ext cx="1080000" cy="560501"/>
          </a:xfrm>
          <a:prstGeom prst="rect">
            <a:avLst/>
          </a:prstGeom>
        </p:spPr>
      </p:pic>
    </p:spTree>
    <p:extLst>
      <p:ext uri="{BB962C8B-B14F-4D97-AF65-F5344CB8AC3E}">
        <p14:creationId xmlns:p14="http://schemas.microsoft.com/office/powerpoint/2010/main" val="7004870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D58E6D-6DAD-466C-B335-72C533EA206D}" type="datetimeFigureOut">
              <a:rPr lang="en-GB" smtClean="0"/>
              <a:t>23/10/2024</a:t>
            </a:fld>
            <a:endParaRPr lang="en-GB"/>
          </a:p>
        </p:txBody>
      </p:sp>
      <p:sp>
        <p:nvSpPr>
          <p:cNvPr id="5" name="Footer Placeholder 4"/>
          <p:cNvSpPr>
            <a:spLocks noGrp="1"/>
          </p:cNvSpPr>
          <p:nvPr>
            <p:ph type="ftr" sz="quarter" idx="11"/>
          </p:nvPr>
        </p:nvSpPr>
        <p:spPr/>
        <p:txBody>
          <a:bodyPr/>
          <a:lstStyle/>
          <a:p>
            <a:r>
              <a:rPr lang="de-DE"/>
              <a:t>Technische Hochschule Ulm | Ahmed Ibrahim Almohamed</a:t>
            </a:r>
            <a:endParaRPr lang="de-DE" dirty="0"/>
          </a:p>
        </p:txBody>
      </p:sp>
      <p:sp>
        <p:nvSpPr>
          <p:cNvPr id="6" name="Slide Number Placeholder 5"/>
          <p:cNvSpPr>
            <a:spLocks noGrp="1"/>
          </p:cNvSpPr>
          <p:nvPr>
            <p:ph type="sldNum" sz="quarter" idx="12"/>
          </p:nvPr>
        </p:nvSpPr>
        <p:spPr/>
        <p:txBody>
          <a:bodyPr/>
          <a:lstStyle/>
          <a:p>
            <a:fld id="{99CA1EA3-0D11-4A4F-87CC-2BC8EC611D52}" type="slidenum">
              <a:rPr lang="en-GB" smtClean="0"/>
              <a:t>‹#›</a:t>
            </a:fld>
            <a:endParaRPr lang="en-GB"/>
          </a:p>
        </p:txBody>
      </p:sp>
    </p:spTree>
    <p:extLst>
      <p:ext uri="{BB962C8B-B14F-4D97-AF65-F5344CB8AC3E}">
        <p14:creationId xmlns:p14="http://schemas.microsoft.com/office/powerpoint/2010/main" val="546506029"/>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AD58E6D-6DAD-466C-B335-72C533EA206D}" type="datetimeFigureOut">
              <a:rPr lang="en-GB" smtClean="0"/>
              <a:t>23/10/2024</a:t>
            </a:fld>
            <a:endParaRPr lang="en-GB"/>
          </a:p>
        </p:txBody>
      </p:sp>
      <p:sp>
        <p:nvSpPr>
          <p:cNvPr id="6" name="Footer Placeholder 5"/>
          <p:cNvSpPr>
            <a:spLocks noGrp="1"/>
          </p:cNvSpPr>
          <p:nvPr>
            <p:ph type="ftr" sz="quarter" idx="11"/>
          </p:nvPr>
        </p:nvSpPr>
        <p:spPr/>
        <p:txBody>
          <a:bodyPr/>
          <a:lstStyle/>
          <a:p>
            <a:r>
              <a:rPr lang="de-DE"/>
              <a:t>Technische Hochschule Ulm | Ahmed Ibrahim Almohamed</a:t>
            </a:r>
            <a:endParaRPr lang="de-DE" dirty="0"/>
          </a:p>
        </p:txBody>
      </p:sp>
      <p:sp>
        <p:nvSpPr>
          <p:cNvPr id="7" name="Slide Number Placeholder 6"/>
          <p:cNvSpPr>
            <a:spLocks noGrp="1"/>
          </p:cNvSpPr>
          <p:nvPr>
            <p:ph type="sldNum" sz="quarter" idx="12"/>
          </p:nvPr>
        </p:nvSpPr>
        <p:spPr/>
        <p:txBody>
          <a:bodyPr/>
          <a:lstStyle/>
          <a:p>
            <a:fld id="{99CA1EA3-0D11-4A4F-87CC-2BC8EC611D52}" type="slidenum">
              <a:rPr lang="en-GB" smtClean="0"/>
              <a:t>‹#›</a:t>
            </a:fld>
            <a:endParaRPr lang="en-GB"/>
          </a:p>
        </p:txBody>
      </p:sp>
    </p:spTree>
    <p:extLst>
      <p:ext uri="{BB962C8B-B14F-4D97-AF65-F5344CB8AC3E}">
        <p14:creationId xmlns:p14="http://schemas.microsoft.com/office/powerpoint/2010/main" val="2593808955"/>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AD58E6D-6DAD-466C-B335-72C533EA206D}" type="datetimeFigureOut">
              <a:rPr lang="en-GB" smtClean="0"/>
              <a:t>23/10/2024</a:t>
            </a:fld>
            <a:endParaRPr lang="en-GB"/>
          </a:p>
        </p:txBody>
      </p:sp>
      <p:sp>
        <p:nvSpPr>
          <p:cNvPr id="8" name="Footer Placeholder 7"/>
          <p:cNvSpPr>
            <a:spLocks noGrp="1"/>
          </p:cNvSpPr>
          <p:nvPr>
            <p:ph type="ftr" sz="quarter" idx="11"/>
          </p:nvPr>
        </p:nvSpPr>
        <p:spPr/>
        <p:txBody>
          <a:bodyPr/>
          <a:lstStyle/>
          <a:p>
            <a:r>
              <a:rPr lang="de-DE"/>
              <a:t>Technische Hochschule Ulm | Ahmed Ibrahim Almohamed</a:t>
            </a:r>
            <a:endParaRPr lang="de-DE" dirty="0"/>
          </a:p>
        </p:txBody>
      </p:sp>
      <p:sp>
        <p:nvSpPr>
          <p:cNvPr id="9" name="Slide Number Placeholder 8"/>
          <p:cNvSpPr>
            <a:spLocks noGrp="1"/>
          </p:cNvSpPr>
          <p:nvPr>
            <p:ph type="sldNum" sz="quarter" idx="12"/>
          </p:nvPr>
        </p:nvSpPr>
        <p:spPr/>
        <p:txBody>
          <a:bodyPr/>
          <a:lstStyle/>
          <a:p>
            <a:fld id="{99CA1EA3-0D11-4A4F-87CC-2BC8EC611D52}" type="slidenum">
              <a:rPr lang="en-GB" smtClean="0"/>
              <a:t>‹#›</a:t>
            </a:fld>
            <a:endParaRPr lang="en-GB"/>
          </a:p>
        </p:txBody>
      </p:sp>
    </p:spTree>
    <p:extLst>
      <p:ext uri="{BB962C8B-B14F-4D97-AF65-F5344CB8AC3E}">
        <p14:creationId xmlns:p14="http://schemas.microsoft.com/office/powerpoint/2010/main" val="119789826"/>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AD58E6D-6DAD-466C-B335-72C533EA206D}" type="datetimeFigureOut">
              <a:rPr lang="en-GB" smtClean="0"/>
              <a:t>23/10/2024</a:t>
            </a:fld>
            <a:endParaRPr lang="en-GB"/>
          </a:p>
        </p:txBody>
      </p:sp>
      <p:sp>
        <p:nvSpPr>
          <p:cNvPr id="4" name="Footer Placeholder 3"/>
          <p:cNvSpPr>
            <a:spLocks noGrp="1"/>
          </p:cNvSpPr>
          <p:nvPr>
            <p:ph type="ftr" sz="quarter" idx="11"/>
          </p:nvPr>
        </p:nvSpPr>
        <p:spPr/>
        <p:txBody>
          <a:bodyPr/>
          <a:lstStyle/>
          <a:p>
            <a:r>
              <a:rPr lang="de-DE"/>
              <a:t>Technische Hochschule Ulm | Ahmed Ibrahim Almohamed</a:t>
            </a:r>
            <a:endParaRPr lang="de-DE" dirty="0"/>
          </a:p>
        </p:txBody>
      </p:sp>
      <p:sp>
        <p:nvSpPr>
          <p:cNvPr id="5" name="Slide Number Placeholder 4"/>
          <p:cNvSpPr>
            <a:spLocks noGrp="1"/>
          </p:cNvSpPr>
          <p:nvPr>
            <p:ph type="sldNum" sz="quarter" idx="12"/>
          </p:nvPr>
        </p:nvSpPr>
        <p:spPr/>
        <p:txBody>
          <a:bodyPr/>
          <a:lstStyle/>
          <a:p>
            <a:fld id="{99CA1EA3-0D11-4A4F-87CC-2BC8EC611D52}" type="slidenum">
              <a:rPr lang="en-GB" smtClean="0"/>
              <a:t>‹#›</a:t>
            </a:fld>
            <a:endParaRPr lang="en-GB"/>
          </a:p>
        </p:txBody>
      </p:sp>
    </p:spTree>
    <p:extLst>
      <p:ext uri="{BB962C8B-B14F-4D97-AF65-F5344CB8AC3E}">
        <p14:creationId xmlns:p14="http://schemas.microsoft.com/office/powerpoint/2010/main" val="1303718665"/>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D58E6D-6DAD-466C-B335-72C533EA206D}" type="datetimeFigureOut">
              <a:rPr lang="en-GB" smtClean="0"/>
              <a:t>23/10/2024</a:t>
            </a:fld>
            <a:endParaRPr lang="en-GB"/>
          </a:p>
        </p:txBody>
      </p:sp>
      <p:sp>
        <p:nvSpPr>
          <p:cNvPr id="3" name="Footer Placeholder 2"/>
          <p:cNvSpPr>
            <a:spLocks noGrp="1"/>
          </p:cNvSpPr>
          <p:nvPr>
            <p:ph type="ftr" sz="quarter" idx="11"/>
          </p:nvPr>
        </p:nvSpPr>
        <p:spPr/>
        <p:txBody>
          <a:bodyPr/>
          <a:lstStyle/>
          <a:p>
            <a:r>
              <a:rPr lang="de-DE"/>
              <a:t>Technische Hochschule Ulm | Ahmed Ibrahim Almohamed</a:t>
            </a:r>
            <a:endParaRPr lang="de-DE" dirty="0"/>
          </a:p>
        </p:txBody>
      </p:sp>
      <p:sp>
        <p:nvSpPr>
          <p:cNvPr id="4" name="Slide Number Placeholder 3"/>
          <p:cNvSpPr>
            <a:spLocks noGrp="1"/>
          </p:cNvSpPr>
          <p:nvPr>
            <p:ph type="sldNum" sz="quarter" idx="12"/>
          </p:nvPr>
        </p:nvSpPr>
        <p:spPr/>
        <p:txBody>
          <a:bodyPr/>
          <a:lstStyle/>
          <a:p>
            <a:fld id="{99CA1EA3-0D11-4A4F-87CC-2BC8EC611D52}" type="slidenum">
              <a:rPr lang="en-GB" smtClean="0"/>
              <a:t>‹#›</a:t>
            </a:fld>
            <a:endParaRPr lang="en-GB"/>
          </a:p>
        </p:txBody>
      </p:sp>
    </p:spTree>
    <p:extLst>
      <p:ext uri="{BB962C8B-B14F-4D97-AF65-F5344CB8AC3E}">
        <p14:creationId xmlns:p14="http://schemas.microsoft.com/office/powerpoint/2010/main" val="4293202920"/>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AD58E6D-6DAD-466C-B335-72C533EA206D}" type="datetimeFigureOut">
              <a:rPr lang="en-GB" smtClean="0"/>
              <a:t>23/10/2024</a:t>
            </a:fld>
            <a:endParaRPr lang="en-GB"/>
          </a:p>
        </p:txBody>
      </p:sp>
      <p:sp>
        <p:nvSpPr>
          <p:cNvPr id="6" name="Footer Placeholder 5"/>
          <p:cNvSpPr>
            <a:spLocks noGrp="1"/>
          </p:cNvSpPr>
          <p:nvPr>
            <p:ph type="ftr" sz="quarter" idx="11"/>
          </p:nvPr>
        </p:nvSpPr>
        <p:spPr/>
        <p:txBody>
          <a:bodyPr/>
          <a:lstStyle/>
          <a:p>
            <a:r>
              <a:rPr lang="de-DE"/>
              <a:t>Technische Hochschule Ulm | Ahmed Ibrahim Almohamed</a:t>
            </a:r>
            <a:endParaRPr lang="de-DE" dirty="0"/>
          </a:p>
        </p:txBody>
      </p:sp>
      <p:sp>
        <p:nvSpPr>
          <p:cNvPr id="7" name="Slide Number Placeholder 6"/>
          <p:cNvSpPr>
            <a:spLocks noGrp="1"/>
          </p:cNvSpPr>
          <p:nvPr>
            <p:ph type="sldNum" sz="quarter" idx="12"/>
          </p:nvPr>
        </p:nvSpPr>
        <p:spPr/>
        <p:txBody>
          <a:bodyPr/>
          <a:lstStyle/>
          <a:p>
            <a:fld id="{99CA1EA3-0D11-4A4F-87CC-2BC8EC611D52}" type="slidenum">
              <a:rPr lang="en-GB" smtClean="0"/>
              <a:t>‹#›</a:t>
            </a:fld>
            <a:endParaRPr lang="en-GB"/>
          </a:p>
        </p:txBody>
      </p:sp>
    </p:spTree>
    <p:extLst>
      <p:ext uri="{BB962C8B-B14F-4D97-AF65-F5344CB8AC3E}">
        <p14:creationId xmlns:p14="http://schemas.microsoft.com/office/powerpoint/2010/main" val="1338856818"/>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AD58E6D-6DAD-466C-B335-72C533EA206D}" type="datetimeFigureOut">
              <a:rPr lang="en-GB" smtClean="0"/>
              <a:t>23/10/2024</a:t>
            </a:fld>
            <a:endParaRPr lang="en-GB"/>
          </a:p>
        </p:txBody>
      </p:sp>
      <p:sp>
        <p:nvSpPr>
          <p:cNvPr id="6" name="Footer Placeholder 5"/>
          <p:cNvSpPr>
            <a:spLocks noGrp="1"/>
          </p:cNvSpPr>
          <p:nvPr>
            <p:ph type="ftr" sz="quarter" idx="11"/>
          </p:nvPr>
        </p:nvSpPr>
        <p:spPr/>
        <p:txBody>
          <a:bodyPr/>
          <a:lstStyle/>
          <a:p>
            <a:r>
              <a:rPr lang="de-DE"/>
              <a:t>Technische Hochschule Ulm | Ahmed Ibrahim Almohamed</a:t>
            </a:r>
            <a:endParaRPr lang="de-DE" dirty="0"/>
          </a:p>
        </p:txBody>
      </p:sp>
      <p:sp>
        <p:nvSpPr>
          <p:cNvPr id="7" name="Slide Number Placeholder 6"/>
          <p:cNvSpPr>
            <a:spLocks noGrp="1"/>
          </p:cNvSpPr>
          <p:nvPr>
            <p:ph type="sldNum" sz="quarter" idx="12"/>
          </p:nvPr>
        </p:nvSpPr>
        <p:spPr/>
        <p:txBody>
          <a:bodyPr/>
          <a:lstStyle/>
          <a:p>
            <a:fld id="{99CA1EA3-0D11-4A4F-87CC-2BC8EC611D52}" type="slidenum">
              <a:rPr lang="en-GB" smtClean="0"/>
              <a:t>‹#›</a:t>
            </a:fld>
            <a:endParaRPr lang="en-GB"/>
          </a:p>
        </p:txBody>
      </p:sp>
    </p:spTree>
    <p:extLst>
      <p:ext uri="{BB962C8B-B14F-4D97-AF65-F5344CB8AC3E}">
        <p14:creationId xmlns:p14="http://schemas.microsoft.com/office/powerpoint/2010/main" val="975317782"/>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AD58E6D-6DAD-466C-B335-72C533EA206D}" type="datetimeFigureOut">
              <a:rPr lang="en-GB" smtClean="0"/>
              <a:t>23/10/2024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de-DE"/>
              <a:t>Technische Hochschule Ulm | Ahmed Ibrahim Almohamed</a:t>
            </a:r>
            <a:endParaRPr lang="de-DE"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9CA1EA3-0D11-4A4F-87CC-2BC8EC611D52}" type="slidenum">
              <a:rPr lang="en-GB" smtClean="0"/>
              <a:t>‹#›</a:t>
            </a:fld>
            <a:endParaRPr lang="en-GB"/>
          </a:p>
        </p:txBody>
      </p:sp>
    </p:spTree>
    <p:extLst>
      <p:ext uri="{BB962C8B-B14F-4D97-AF65-F5344CB8AC3E}">
        <p14:creationId xmlns:p14="http://schemas.microsoft.com/office/powerpoint/2010/main" val="522309216"/>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61" r:id="rId16"/>
    <p:sldLayoutId id="2147483660" r:id="rId17"/>
    <p:sldLayoutId id="2147483652" r:id="rId18"/>
    <p:sldLayoutId id="2147483663" r:id="rId19"/>
    <p:sldLayoutId id="2147483653" r:id="rId20"/>
    <p:sldLayoutId id="2147483662" r:id="rId21"/>
    <p:sldLayoutId id="2147483656" r:id="rId22"/>
    <p:sldLayoutId id="2147483657" r:id="rId23"/>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325" userDrawn="1">
          <p15:clr>
            <a:srgbClr val="F26B43"/>
          </p15:clr>
        </p15:guide>
        <p15:guide id="3" pos="7355" userDrawn="1">
          <p15:clr>
            <a:srgbClr val="F26B43"/>
          </p15:clr>
        </p15:guide>
        <p15:guide id="4" orient="horz" pos="2160" userDrawn="1">
          <p15:clr>
            <a:srgbClr val="F26B43"/>
          </p15:clr>
        </p15:guide>
        <p15:guide id="5" orient="horz" pos="3929" userDrawn="1">
          <p15:clr>
            <a:srgbClr val="F26B43"/>
          </p15:clr>
        </p15:guide>
        <p15:guide id="6" orient="horz" pos="504" userDrawn="1">
          <p15:clr>
            <a:srgbClr val="F26B43"/>
          </p15:clr>
        </p15:guide>
        <p15:guide id="7" orient="horz" pos="1049" userDrawn="1">
          <p15:clr>
            <a:srgbClr val="F26B43"/>
          </p15:clr>
        </p15:guide>
        <p15:guide id="8" orient="horz" pos="867" userDrawn="1">
          <p15:clr>
            <a:srgbClr val="F26B43"/>
          </p15:clr>
        </p15:guide>
        <p15:guide id="9" pos="1232" userDrawn="1">
          <p15:clr>
            <a:srgbClr val="F26B43"/>
          </p15:clr>
        </p15:guide>
        <p15:guide id="10" pos="1347" userDrawn="1">
          <p15:clr>
            <a:srgbClr val="F26B43"/>
          </p15:clr>
        </p15:guide>
        <p15:guide id="11" pos="1856" userDrawn="1">
          <p15:clr>
            <a:srgbClr val="F26B43"/>
          </p15:clr>
        </p15:guide>
        <p15:guide id="12" pos="1743" userDrawn="1">
          <p15:clr>
            <a:srgbClr val="F26B43"/>
          </p15:clr>
        </p15:guide>
        <p15:guide id="13" pos="2253" userDrawn="1">
          <p15:clr>
            <a:srgbClr val="F26B43"/>
          </p15:clr>
        </p15:guide>
        <p15:guide id="14" pos="2367" userDrawn="1">
          <p15:clr>
            <a:srgbClr val="F26B43"/>
          </p15:clr>
        </p15:guide>
        <p15:guide id="15" pos="2763" userDrawn="1">
          <p15:clr>
            <a:srgbClr val="F26B43"/>
          </p15:clr>
        </p15:guide>
        <p15:guide id="16" pos="2877" userDrawn="1">
          <p15:clr>
            <a:srgbClr val="F26B43"/>
          </p15:clr>
        </p15:guide>
        <p15:guide id="17" pos="3273" userDrawn="1">
          <p15:clr>
            <a:srgbClr val="F26B43"/>
          </p15:clr>
        </p15:guide>
        <p15:guide id="18" pos="3387" userDrawn="1">
          <p15:clr>
            <a:srgbClr val="F26B43"/>
          </p15:clr>
        </p15:guide>
        <p15:guide id="19" pos="3896" userDrawn="1">
          <p15:clr>
            <a:srgbClr val="F26B43"/>
          </p15:clr>
        </p15:guide>
        <p15:guide id="20" pos="3783" userDrawn="1">
          <p15:clr>
            <a:srgbClr val="F26B43"/>
          </p15:clr>
        </p15:guide>
        <p15:guide id="21" pos="835" userDrawn="1">
          <p15:clr>
            <a:srgbClr val="F26B43"/>
          </p15:clr>
        </p15:guide>
        <p15:guide id="22" pos="723" userDrawn="1">
          <p15:clr>
            <a:srgbClr val="F26B43"/>
          </p15:clr>
        </p15:guide>
        <p15:guide id="23" pos="4295" userDrawn="1">
          <p15:clr>
            <a:srgbClr val="F26B43"/>
          </p15:clr>
        </p15:guide>
        <p15:guide id="24" pos="4407" userDrawn="1">
          <p15:clr>
            <a:srgbClr val="F26B43"/>
          </p15:clr>
        </p15:guide>
        <p15:guide id="25" pos="4803" userDrawn="1">
          <p15:clr>
            <a:srgbClr val="F26B43"/>
          </p15:clr>
        </p15:guide>
        <p15:guide id="26" pos="4917" userDrawn="1">
          <p15:clr>
            <a:srgbClr val="F26B43"/>
          </p15:clr>
        </p15:guide>
        <p15:guide id="27" pos="5315" userDrawn="1">
          <p15:clr>
            <a:srgbClr val="F26B43"/>
          </p15:clr>
        </p15:guide>
        <p15:guide id="28" pos="5428" userDrawn="1">
          <p15:clr>
            <a:srgbClr val="F26B43"/>
          </p15:clr>
        </p15:guide>
        <p15:guide id="29" pos="5939" userDrawn="1">
          <p15:clr>
            <a:srgbClr val="F26B43"/>
          </p15:clr>
        </p15:guide>
        <p15:guide id="30" pos="5825" userDrawn="1">
          <p15:clr>
            <a:srgbClr val="F26B43"/>
          </p15:clr>
        </p15:guide>
        <p15:guide id="31" pos="6335" userDrawn="1">
          <p15:clr>
            <a:srgbClr val="F26B43"/>
          </p15:clr>
        </p15:guide>
        <p15:guide id="32" pos="6448" userDrawn="1">
          <p15:clr>
            <a:srgbClr val="F26B43"/>
          </p15:clr>
        </p15:guide>
        <p15:guide id="33" pos="6845" userDrawn="1">
          <p15:clr>
            <a:srgbClr val="F26B43"/>
          </p15:clr>
        </p15:guide>
        <p15:guide id="34" pos="6959" userDrawn="1">
          <p15:clr>
            <a:srgbClr val="F26B43"/>
          </p15:clr>
        </p15:guide>
        <p15:guide id="35" orient="horz" pos="397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ibraah0@thu.de"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5.xml"/><Relationship Id="rId1" Type="http://schemas.openxmlformats.org/officeDocument/2006/relationships/slideLayout" Target="../slideLayouts/slideLayout1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8" Type="http://schemas.openxmlformats.org/officeDocument/2006/relationships/image" Target="../media/image25.jp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25.jp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7.xml"/><Relationship Id="rId1" Type="http://schemas.openxmlformats.org/officeDocument/2006/relationships/slideLayout" Target="../slideLayouts/slideLayout1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8" Type="http://schemas.openxmlformats.org/officeDocument/2006/relationships/image" Target="../media/image25.jp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8.xml"/><Relationship Id="rId1" Type="http://schemas.openxmlformats.org/officeDocument/2006/relationships/slideLayout" Target="../slideLayouts/slideLayout1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9.xml.rels><?xml version="1.0" encoding="UTF-8" standalone="yes"?>
<Relationships xmlns="http://schemas.openxmlformats.org/package/2006/relationships"><Relationship Id="rId8" Type="http://schemas.openxmlformats.org/officeDocument/2006/relationships/image" Target="../media/image25.jp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8" Type="http://schemas.openxmlformats.org/officeDocument/2006/relationships/image" Target="../media/image25.jp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0.xml"/><Relationship Id="rId1" Type="http://schemas.openxmlformats.org/officeDocument/2006/relationships/slideLayout" Target="../slideLayouts/slideLayout15.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1.xml.rels><?xml version="1.0" encoding="UTF-8" standalone="yes"?>
<Relationships xmlns="http://schemas.openxmlformats.org/package/2006/relationships"><Relationship Id="rId8" Type="http://schemas.openxmlformats.org/officeDocument/2006/relationships/image" Target="../media/image25.jp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1.xml"/><Relationship Id="rId1" Type="http://schemas.openxmlformats.org/officeDocument/2006/relationships/slideLayout" Target="../slideLayouts/slideLayout15.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svg"/><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Untertitel 5">
            <a:extLst>
              <a:ext uri="{FF2B5EF4-FFF2-40B4-BE49-F238E27FC236}">
                <a16:creationId xmlns:a16="http://schemas.microsoft.com/office/drawing/2014/main" id="{FA31ECEF-2EB7-4620-A686-E836F41C7C4C}"/>
              </a:ext>
            </a:extLst>
          </p:cNvPr>
          <p:cNvSpPr>
            <a:spLocks noGrp="1"/>
          </p:cNvSpPr>
          <p:nvPr>
            <p:ph type="subTitle" idx="1"/>
          </p:nvPr>
        </p:nvSpPr>
        <p:spPr>
          <a:xfrm>
            <a:off x="6996113" y="3429000"/>
            <a:ext cx="3485290" cy="2808288"/>
          </a:xfrm>
        </p:spPr>
        <p:txBody>
          <a:bodyPr anchor="ctr"/>
          <a:lstStyle/>
          <a:p>
            <a:r>
              <a:rPr lang="de-DE" b="1" dirty="0"/>
              <a:t>Ahmed Ibrahim Almohamed </a:t>
            </a:r>
          </a:p>
          <a:p>
            <a:r>
              <a:rPr lang="de-DE" sz="2000" dirty="0">
                <a:hlinkClick r:id="rId3"/>
              </a:rPr>
              <a:t>ibraah0@thu.de</a:t>
            </a:r>
            <a:r>
              <a:rPr lang="de-DE" sz="2000" dirty="0"/>
              <a:t> </a:t>
            </a:r>
          </a:p>
        </p:txBody>
      </p:sp>
      <p:sp>
        <p:nvSpPr>
          <p:cNvPr id="5" name="Titel 4">
            <a:extLst>
              <a:ext uri="{FF2B5EF4-FFF2-40B4-BE49-F238E27FC236}">
                <a16:creationId xmlns:a16="http://schemas.microsoft.com/office/drawing/2014/main" id="{A46B8D04-2C48-4B92-BF42-AEBECF81C9AB}"/>
              </a:ext>
            </a:extLst>
          </p:cNvPr>
          <p:cNvSpPr>
            <a:spLocks noGrp="1"/>
          </p:cNvSpPr>
          <p:nvPr>
            <p:ph type="title"/>
          </p:nvPr>
        </p:nvSpPr>
        <p:spPr/>
        <p:txBody>
          <a:bodyPr>
            <a:noAutofit/>
          </a:bodyPr>
          <a:lstStyle/>
          <a:p>
            <a:r>
              <a:rPr lang="de-DE" sz="4000" dirty="0"/>
              <a:t>Entwicklung einer Digital Twin-Applikation für einen Industrieroboter mit ROS und OPC-UA</a:t>
            </a:r>
          </a:p>
        </p:txBody>
      </p:sp>
    </p:spTree>
    <p:extLst>
      <p:ext uri="{BB962C8B-B14F-4D97-AF65-F5344CB8AC3E}">
        <p14:creationId xmlns:p14="http://schemas.microsoft.com/office/powerpoint/2010/main" val="15623197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diagram of a service&#10;&#10;Description automatically generated">
            <a:extLst>
              <a:ext uri="{FF2B5EF4-FFF2-40B4-BE49-F238E27FC236}">
                <a16:creationId xmlns:a16="http://schemas.microsoft.com/office/drawing/2014/main" id="{4B3DFD5A-60C7-0B3F-7BAB-74A90EF1158B}"/>
              </a:ext>
            </a:extLst>
          </p:cNvPr>
          <p:cNvPicPr>
            <a:picLocks noGrp="1" noChangeAspect="1"/>
          </p:cNvPicPr>
          <p:nvPr>
            <p:ph idx="1"/>
          </p:nvPr>
        </p:nvPicPr>
        <p:blipFill>
          <a:blip r:embed="rId3"/>
          <a:stretch>
            <a:fillRect/>
          </a:stretch>
        </p:blipFill>
        <p:spPr>
          <a:xfrm>
            <a:off x="2084077" y="1665288"/>
            <a:ext cx="8027021" cy="4511675"/>
          </a:xfrm>
        </p:spPr>
      </p:pic>
      <p:sp>
        <p:nvSpPr>
          <p:cNvPr id="3" name="Text Placeholder 2">
            <a:extLst>
              <a:ext uri="{FF2B5EF4-FFF2-40B4-BE49-F238E27FC236}">
                <a16:creationId xmlns:a16="http://schemas.microsoft.com/office/drawing/2014/main" id="{4088079E-86B6-73CD-D042-789F2348A67D}"/>
              </a:ext>
            </a:extLst>
          </p:cNvPr>
          <p:cNvSpPr>
            <a:spLocks noGrp="1"/>
          </p:cNvSpPr>
          <p:nvPr>
            <p:ph type="body" sz="quarter" idx="12"/>
          </p:nvPr>
        </p:nvSpPr>
        <p:spPr/>
        <p:txBody>
          <a:bodyPr/>
          <a:lstStyle/>
          <a:p>
            <a:r>
              <a:rPr lang="en-GB" dirty="0"/>
              <a:t>ROS2 Nodes</a:t>
            </a:r>
          </a:p>
        </p:txBody>
      </p:sp>
      <p:sp>
        <p:nvSpPr>
          <p:cNvPr id="4" name="Title 3">
            <a:extLst>
              <a:ext uri="{FF2B5EF4-FFF2-40B4-BE49-F238E27FC236}">
                <a16:creationId xmlns:a16="http://schemas.microsoft.com/office/drawing/2014/main" id="{A6325E00-4593-78BC-8416-49B09198F635}"/>
              </a:ext>
            </a:extLst>
          </p:cNvPr>
          <p:cNvSpPr>
            <a:spLocks noGrp="1"/>
          </p:cNvSpPr>
          <p:nvPr>
            <p:ph type="title"/>
          </p:nvPr>
        </p:nvSpPr>
        <p:spPr/>
        <p:txBody>
          <a:bodyPr>
            <a:normAutofit fontScale="90000"/>
          </a:bodyPr>
          <a:lstStyle/>
          <a:p>
            <a:r>
              <a:rPr lang="en-US" sz="3200" dirty="0"/>
              <a:t>Technical Foundations </a:t>
            </a:r>
            <a:r>
              <a:rPr lang="en-GB" dirty="0"/>
              <a:t>	</a:t>
            </a:r>
          </a:p>
        </p:txBody>
      </p:sp>
      <p:sp>
        <p:nvSpPr>
          <p:cNvPr id="5" name="Footer Placeholder 4">
            <a:extLst>
              <a:ext uri="{FF2B5EF4-FFF2-40B4-BE49-F238E27FC236}">
                <a16:creationId xmlns:a16="http://schemas.microsoft.com/office/drawing/2014/main" id="{3835C3DB-1AF6-3D5C-A156-FCCE1E01574D}"/>
              </a:ext>
            </a:extLst>
          </p:cNvPr>
          <p:cNvSpPr>
            <a:spLocks noGrp="1"/>
          </p:cNvSpPr>
          <p:nvPr>
            <p:ph type="ftr" sz="quarter" idx="3"/>
          </p:nvPr>
        </p:nvSpPr>
        <p:spPr/>
        <p:txBody>
          <a:bodyPr/>
          <a:lstStyle/>
          <a:p>
            <a:r>
              <a:rPr lang="de-DE"/>
              <a:t>Technische Hochschule Ulm | Ahmed Ibrahim Almohamed</a:t>
            </a:r>
            <a:endParaRPr lang="de-DE" dirty="0"/>
          </a:p>
        </p:txBody>
      </p:sp>
    </p:spTree>
    <p:extLst>
      <p:ext uri="{BB962C8B-B14F-4D97-AF65-F5344CB8AC3E}">
        <p14:creationId xmlns:p14="http://schemas.microsoft.com/office/powerpoint/2010/main" val="147209511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088079E-86B6-73CD-D042-789F2348A67D}"/>
              </a:ext>
            </a:extLst>
          </p:cNvPr>
          <p:cNvSpPr>
            <a:spLocks noGrp="1"/>
          </p:cNvSpPr>
          <p:nvPr>
            <p:ph type="body" sz="quarter" idx="12"/>
          </p:nvPr>
        </p:nvSpPr>
        <p:spPr/>
        <p:txBody>
          <a:bodyPr/>
          <a:lstStyle/>
          <a:p>
            <a:r>
              <a:rPr lang="en-GB" dirty="0"/>
              <a:t>ROS2 Actions</a:t>
            </a:r>
          </a:p>
        </p:txBody>
      </p:sp>
      <p:sp>
        <p:nvSpPr>
          <p:cNvPr id="4" name="Title 3">
            <a:extLst>
              <a:ext uri="{FF2B5EF4-FFF2-40B4-BE49-F238E27FC236}">
                <a16:creationId xmlns:a16="http://schemas.microsoft.com/office/drawing/2014/main" id="{A6325E00-4593-78BC-8416-49B09198F635}"/>
              </a:ext>
            </a:extLst>
          </p:cNvPr>
          <p:cNvSpPr>
            <a:spLocks noGrp="1"/>
          </p:cNvSpPr>
          <p:nvPr>
            <p:ph type="title"/>
          </p:nvPr>
        </p:nvSpPr>
        <p:spPr/>
        <p:txBody>
          <a:bodyPr>
            <a:normAutofit fontScale="90000"/>
          </a:bodyPr>
          <a:lstStyle/>
          <a:p>
            <a:r>
              <a:rPr lang="en-US" sz="3200" dirty="0"/>
              <a:t>Technical Foundations </a:t>
            </a:r>
            <a:r>
              <a:rPr lang="en-GB" dirty="0"/>
              <a:t>	</a:t>
            </a:r>
          </a:p>
        </p:txBody>
      </p:sp>
      <p:sp>
        <p:nvSpPr>
          <p:cNvPr id="5" name="Footer Placeholder 4">
            <a:extLst>
              <a:ext uri="{FF2B5EF4-FFF2-40B4-BE49-F238E27FC236}">
                <a16:creationId xmlns:a16="http://schemas.microsoft.com/office/drawing/2014/main" id="{3835C3DB-1AF6-3D5C-A156-FCCE1E01574D}"/>
              </a:ext>
            </a:extLst>
          </p:cNvPr>
          <p:cNvSpPr>
            <a:spLocks noGrp="1"/>
          </p:cNvSpPr>
          <p:nvPr>
            <p:ph type="ftr" sz="quarter" idx="3"/>
          </p:nvPr>
        </p:nvSpPr>
        <p:spPr/>
        <p:txBody>
          <a:bodyPr/>
          <a:lstStyle/>
          <a:p>
            <a:r>
              <a:rPr lang="de-DE"/>
              <a:t>Technische Hochschule Ulm | Ahmed Ibrahim Almohamed</a:t>
            </a:r>
            <a:endParaRPr lang="de-DE" dirty="0"/>
          </a:p>
        </p:txBody>
      </p:sp>
      <p:pic>
        <p:nvPicPr>
          <p:cNvPr id="9" name="Content Placeholder 8" descr="A diagram of a process&#10;&#10;Description automatically generated">
            <a:extLst>
              <a:ext uri="{FF2B5EF4-FFF2-40B4-BE49-F238E27FC236}">
                <a16:creationId xmlns:a16="http://schemas.microsoft.com/office/drawing/2014/main" id="{242E18B6-922D-5F79-EDD1-B846A2B8AB05}"/>
              </a:ext>
            </a:extLst>
          </p:cNvPr>
          <p:cNvPicPr>
            <a:picLocks noGrp="1" noChangeAspect="1"/>
          </p:cNvPicPr>
          <p:nvPr>
            <p:ph idx="1"/>
          </p:nvPr>
        </p:nvPicPr>
        <p:blipFill>
          <a:blip r:embed="rId3"/>
          <a:stretch>
            <a:fillRect/>
          </a:stretch>
        </p:blipFill>
        <p:spPr>
          <a:xfrm>
            <a:off x="2084077" y="1665288"/>
            <a:ext cx="8027021" cy="4511675"/>
          </a:xfrm>
        </p:spPr>
      </p:pic>
    </p:spTree>
    <p:extLst>
      <p:ext uri="{BB962C8B-B14F-4D97-AF65-F5344CB8AC3E}">
        <p14:creationId xmlns:p14="http://schemas.microsoft.com/office/powerpoint/2010/main" val="1874939223"/>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creenshot of a video game&#10;&#10;Description automatically generated">
            <a:extLst>
              <a:ext uri="{FF2B5EF4-FFF2-40B4-BE49-F238E27FC236}">
                <a16:creationId xmlns:a16="http://schemas.microsoft.com/office/drawing/2014/main" id="{5D76B3EB-BF07-2FE8-18FD-38B2B4C5F5D8}"/>
              </a:ext>
            </a:extLst>
          </p:cNvPr>
          <p:cNvPicPr>
            <a:picLocks noGrp="1" noChangeAspect="1"/>
          </p:cNvPicPr>
          <p:nvPr>
            <p:ph idx="1"/>
          </p:nvPr>
        </p:nvPicPr>
        <p:blipFill>
          <a:blip r:embed="rId3"/>
          <a:stretch>
            <a:fillRect/>
          </a:stretch>
        </p:blipFill>
        <p:spPr>
          <a:xfrm>
            <a:off x="1631624" y="1647520"/>
            <a:ext cx="9132650" cy="4511675"/>
          </a:xfrm>
        </p:spPr>
      </p:pic>
      <p:sp>
        <p:nvSpPr>
          <p:cNvPr id="3" name="Text Placeholder 2">
            <a:extLst>
              <a:ext uri="{FF2B5EF4-FFF2-40B4-BE49-F238E27FC236}">
                <a16:creationId xmlns:a16="http://schemas.microsoft.com/office/drawing/2014/main" id="{4088079E-86B6-73CD-D042-789F2348A67D}"/>
              </a:ext>
            </a:extLst>
          </p:cNvPr>
          <p:cNvSpPr>
            <a:spLocks noGrp="1"/>
          </p:cNvSpPr>
          <p:nvPr>
            <p:ph type="body" sz="quarter" idx="12"/>
          </p:nvPr>
        </p:nvSpPr>
        <p:spPr/>
        <p:txBody>
          <a:bodyPr/>
          <a:lstStyle/>
          <a:p>
            <a:r>
              <a:rPr lang="en-GB" dirty="0"/>
              <a:t>ROS2 Robotics Workflow</a:t>
            </a:r>
          </a:p>
        </p:txBody>
      </p:sp>
      <p:sp>
        <p:nvSpPr>
          <p:cNvPr id="4" name="Title 3">
            <a:extLst>
              <a:ext uri="{FF2B5EF4-FFF2-40B4-BE49-F238E27FC236}">
                <a16:creationId xmlns:a16="http://schemas.microsoft.com/office/drawing/2014/main" id="{A6325E00-4593-78BC-8416-49B09198F635}"/>
              </a:ext>
            </a:extLst>
          </p:cNvPr>
          <p:cNvSpPr>
            <a:spLocks noGrp="1"/>
          </p:cNvSpPr>
          <p:nvPr>
            <p:ph type="title"/>
          </p:nvPr>
        </p:nvSpPr>
        <p:spPr/>
        <p:txBody>
          <a:bodyPr>
            <a:normAutofit fontScale="90000"/>
          </a:bodyPr>
          <a:lstStyle/>
          <a:p>
            <a:r>
              <a:rPr lang="en-US" sz="3200" dirty="0"/>
              <a:t>Technical Foundations</a:t>
            </a:r>
            <a:r>
              <a:rPr lang="en-GB" dirty="0"/>
              <a:t>	</a:t>
            </a:r>
          </a:p>
        </p:txBody>
      </p:sp>
      <p:sp>
        <p:nvSpPr>
          <p:cNvPr id="5" name="Footer Placeholder 4">
            <a:extLst>
              <a:ext uri="{FF2B5EF4-FFF2-40B4-BE49-F238E27FC236}">
                <a16:creationId xmlns:a16="http://schemas.microsoft.com/office/drawing/2014/main" id="{3835C3DB-1AF6-3D5C-A156-FCCE1E01574D}"/>
              </a:ext>
            </a:extLst>
          </p:cNvPr>
          <p:cNvSpPr>
            <a:spLocks noGrp="1"/>
          </p:cNvSpPr>
          <p:nvPr>
            <p:ph type="ftr" sz="quarter" idx="3"/>
          </p:nvPr>
        </p:nvSpPr>
        <p:spPr/>
        <p:txBody>
          <a:bodyPr/>
          <a:lstStyle/>
          <a:p>
            <a:r>
              <a:rPr lang="de-DE"/>
              <a:t>Technische Hochschule Ulm | Ahmed Ibrahim Almohamed</a:t>
            </a:r>
            <a:endParaRPr lang="de-DE" dirty="0"/>
          </a:p>
        </p:txBody>
      </p:sp>
    </p:spTree>
    <p:extLst>
      <p:ext uri="{BB962C8B-B14F-4D97-AF65-F5344CB8AC3E}">
        <p14:creationId xmlns:p14="http://schemas.microsoft.com/office/powerpoint/2010/main" val="161856885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 name="Picture 122">
            <a:extLst>
              <a:ext uri="{FF2B5EF4-FFF2-40B4-BE49-F238E27FC236}">
                <a16:creationId xmlns:a16="http://schemas.microsoft.com/office/drawing/2014/main" id="{17D650B5-C05E-EF72-A685-D9C4FF2AFECB}"/>
              </a:ext>
            </a:extLst>
          </p:cNvPr>
          <p:cNvPicPr>
            <a:picLocks noChangeAspect="1"/>
          </p:cNvPicPr>
          <p:nvPr/>
        </p:nvPicPr>
        <p:blipFill>
          <a:blip r:embed="rId3"/>
          <a:stretch>
            <a:fillRect/>
          </a:stretch>
        </p:blipFill>
        <p:spPr>
          <a:xfrm>
            <a:off x="1377002" y="1511723"/>
            <a:ext cx="8925039" cy="4904752"/>
          </a:xfrm>
          <a:prstGeom prst="rect">
            <a:avLst/>
          </a:prstGeom>
        </p:spPr>
      </p:pic>
      <p:sp>
        <p:nvSpPr>
          <p:cNvPr id="2" name="Title 1">
            <a:extLst>
              <a:ext uri="{FF2B5EF4-FFF2-40B4-BE49-F238E27FC236}">
                <a16:creationId xmlns:a16="http://schemas.microsoft.com/office/drawing/2014/main" id="{98DAF944-ED7F-C3A0-FA05-353E63ECF8E2}"/>
              </a:ext>
            </a:extLst>
          </p:cNvPr>
          <p:cNvSpPr>
            <a:spLocks noGrp="1"/>
          </p:cNvSpPr>
          <p:nvPr>
            <p:ph type="title"/>
          </p:nvPr>
        </p:nvSpPr>
        <p:spPr/>
        <p:txBody>
          <a:bodyPr>
            <a:normAutofit fontScale="90000"/>
          </a:bodyPr>
          <a:lstStyle/>
          <a:p>
            <a:r>
              <a:rPr lang="en-GB"/>
              <a:t>Use case Application	</a:t>
            </a:r>
            <a:endParaRPr lang="en-GB" dirty="0"/>
          </a:p>
        </p:txBody>
      </p:sp>
      <p:sp>
        <p:nvSpPr>
          <p:cNvPr id="3" name="Text Placeholder 2">
            <a:extLst>
              <a:ext uri="{FF2B5EF4-FFF2-40B4-BE49-F238E27FC236}">
                <a16:creationId xmlns:a16="http://schemas.microsoft.com/office/drawing/2014/main" id="{39C6F206-498F-BB74-8730-D73AC72701BC}"/>
              </a:ext>
            </a:extLst>
          </p:cNvPr>
          <p:cNvSpPr>
            <a:spLocks noGrp="1"/>
          </p:cNvSpPr>
          <p:nvPr>
            <p:ph type="body" sz="quarter" idx="13"/>
          </p:nvPr>
        </p:nvSpPr>
        <p:spPr/>
        <p:txBody>
          <a:bodyPr>
            <a:normAutofit/>
          </a:bodyPr>
          <a:lstStyle/>
          <a:p>
            <a:r>
              <a:rPr lang="en-GB" dirty="0"/>
              <a:t> </a:t>
            </a:r>
            <a:r>
              <a:rPr lang="en-US" dirty="0"/>
              <a:t>Remote (and local)  Monitoring and Control of KUKA robots in the THU robotics lab</a:t>
            </a:r>
            <a:endParaRPr lang="en-GB" sz="2400" dirty="0"/>
          </a:p>
        </p:txBody>
      </p:sp>
      <p:sp>
        <p:nvSpPr>
          <p:cNvPr id="4" name="Footer Placeholder 3">
            <a:extLst>
              <a:ext uri="{FF2B5EF4-FFF2-40B4-BE49-F238E27FC236}">
                <a16:creationId xmlns:a16="http://schemas.microsoft.com/office/drawing/2014/main" id="{8D6F9BBA-5CC4-05F5-E90B-DAB3D41A685F}"/>
              </a:ext>
            </a:extLst>
          </p:cNvPr>
          <p:cNvSpPr>
            <a:spLocks noGrp="1"/>
          </p:cNvSpPr>
          <p:nvPr>
            <p:ph type="ftr" sz="quarter" idx="3"/>
          </p:nvPr>
        </p:nvSpPr>
        <p:spPr/>
        <p:txBody>
          <a:bodyPr/>
          <a:lstStyle/>
          <a:p>
            <a:r>
              <a:rPr lang="de-DE"/>
              <a:t>Technische Hochschule Ulm | Ahmed Ibrahim Almohamed</a:t>
            </a:r>
            <a:endParaRPr lang="de-DE" dirty="0"/>
          </a:p>
        </p:txBody>
      </p:sp>
    </p:spTree>
    <p:extLst>
      <p:ext uri="{BB962C8B-B14F-4D97-AF65-F5344CB8AC3E}">
        <p14:creationId xmlns:p14="http://schemas.microsoft.com/office/powerpoint/2010/main" val="338607182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AF944-ED7F-C3A0-FA05-353E63ECF8E2}"/>
              </a:ext>
            </a:extLst>
          </p:cNvPr>
          <p:cNvSpPr>
            <a:spLocks noGrp="1"/>
          </p:cNvSpPr>
          <p:nvPr>
            <p:ph type="title"/>
          </p:nvPr>
        </p:nvSpPr>
        <p:spPr/>
        <p:txBody>
          <a:bodyPr>
            <a:normAutofit fontScale="90000"/>
          </a:bodyPr>
          <a:lstStyle/>
          <a:p>
            <a:r>
              <a:rPr lang="en-GB" dirty="0"/>
              <a:t>System overview</a:t>
            </a:r>
          </a:p>
        </p:txBody>
      </p:sp>
      <p:sp>
        <p:nvSpPr>
          <p:cNvPr id="4" name="Footer Placeholder 3">
            <a:extLst>
              <a:ext uri="{FF2B5EF4-FFF2-40B4-BE49-F238E27FC236}">
                <a16:creationId xmlns:a16="http://schemas.microsoft.com/office/drawing/2014/main" id="{8D6F9BBA-5CC4-05F5-E90B-DAB3D41A685F}"/>
              </a:ext>
            </a:extLst>
          </p:cNvPr>
          <p:cNvSpPr>
            <a:spLocks noGrp="1"/>
          </p:cNvSpPr>
          <p:nvPr>
            <p:ph type="ftr" sz="quarter" idx="3"/>
          </p:nvPr>
        </p:nvSpPr>
        <p:spPr/>
        <p:txBody>
          <a:bodyPr/>
          <a:lstStyle/>
          <a:p>
            <a:r>
              <a:rPr lang="de-DE"/>
              <a:t>Technische Hochschule Ulm | Ahmed Ibrahim Almohamed</a:t>
            </a:r>
            <a:endParaRPr lang="de-DE" dirty="0"/>
          </a:p>
        </p:txBody>
      </p:sp>
      <p:pic>
        <p:nvPicPr>
          <p:cNvPr id="8" name="Picture 7" descr="A diagram of a computer server&#10;&#10;Description automatically generated with medium confidence">
            <a:extLst>
              <a:ext uri="{FF2B5EF4-FFF2-40B4-BE49-F238E27FC236}">
                <a16:creationId xmlns:a16="http://schemas.microsoft.com/office/drawing/2014/main" id="{A0DD5FB2-5584-3D51-8676-7BE379CBBD85}"/>
              </a:ext>
            </a:extLst>
          </p:cNvPr>
          <p:cNvPicPr>
            <a:picLocks noChangeAspect="1"/>
          </p:cNvPicPr>
          <p:nvPr/>
        </p:nvPicPr>
        <p:blipFill>
          <a:blip r:embed="rId3"/>
          <a:stretch>
            <a:fillRect/>
          </a:stretch>
        </p:blipFill>
        <p:spPr>
          <a:xfrm>
            <a:off x="1506864" y="1023992"/>
            <a:ext cx="9178272" cy="5162778"/>
          </a:xfrm>
          <a:prstGeom prst="rect">
            <a:avLst/>
          </a:prstGeom>
        </p:spPr>
      </p:pic>
    </p:spTree>
    <p:extLst>
      <p:ext uri="{BB962C8B-B14F-4D97-AF65-F5344CB8AC3E}">
        <p14:creationId xmlns:p14="http://schemas.microsoft.com/office/powerpoint/2010/main" val="2593369609"/>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AF944-ED7F-C3A0-FA05-353E63ECF8E2}"/>
              </a:ext>
            </a:extLst>
          </p:cNvPr>
          <p:cNvSpPr>
            <a:spLocks noGrp="1"/>
          </p:cNvSpPr>
          <p:nvPr>
            <p:ph type="title"/>
          </p:nvPr>
        </p:nvSpPr>
        <p:spPr/>
        <p:txBody>
          <a:bodyPr>
            <a:normAutofit fontScale="90000"/>
          </a:bodyPr>
          <a:lstStyle/>
          <a:p>
            <a:r>
              <a:rPr lang="en-GB" dirty="0"/>
              <a:t>State of Art</a:t>
            </a:r>
          </a:p>
        </p:txBody>
      </p:sp>
      <p:sp>
        <p:nvSpPr>
          <p:cNvPr id="3" name="Text Placeholder 2">
            <a:extLst>
              <a:ext uri="{FF2B5EF4-FFF2-40B4-BE49-F238E27FC236}">
                <a16:creationId xmlns:a16="http://schemas.microsoft.com/office/drawing/2014/main" id="{39C6F206-498F-BB74-8730-D73AC72701BC}"/>
              </a:ext>
            </a:extLst>
          </p:cNvPr>
          <p:cNvSpPr>
            <a:spLocks noGrp="1"/>
          </p:cNvSpPr>
          <p:nvPr>
            <p:ph type="body" sz="quarter" idx="13"/>
          </p:nvPr>
        </p:nvSpPr>
        <p:spPr/>
        <p:txBody>
          <a:bodyPr>
            <a:normAutofit/>
          </a:bodyPr>
          <a:lstStyle/>
          <a:p>
            <a:r>
              <a:rPr lang="en-GB" sz="2400" dirty="0"/>
              <a:t>New system Roadmap</a:t>
            </a:r>
          </a:p>
        </p:txBody>
      </p:sp>
      <p:sp>
        <p:nvSpPr>
          <p:cNvPr id="4" name="Footer Placeholder 3">
            <a:extLst>
              <a:ext uri="{FF2B5EF4-FFF2-40B4-BE49-F238E27FC236}">
                <a16:creationId xmlns:a16="http://schemas.microsoft.com/office/drawing/2014/main" id="{8D6F9BBA-5CC4-05F5-E90B-DAB3D41A685F}"/>
              </a:ext>
            </a:extLst>
          </p:cNvPr>
          <p:cNvSpPr>
            <a:spLocks noGrp="1"/>
          </p:cNvSpPr>
          <p:nvPr>
            <p:ph type="ftr" sz="quarter" idx="3"/>
          </p:nvPr>
        </p:nvSpPr>
        <p:spPr/>
        <p:txBody>
          <a:bodyPr/>
          <a:lstStyle/>
          <a:p>
            <a:r>
              <a:rPr lang="de-DE"/>
              <a:t>Technische Hochschule Ulm | Ahmed Ibrahim Almohamed</a:t>
            </a:r>
            <a:endParaRPr lang="de-DE" dirty="0"/>
          </a:p>
        </p:txBody>
      </p:sp>
      <p:graphicFrame>
        <p:nvGraphicFramePr>
          <p:cNvPr id="74" name="Diagram 73">
            <a:extLst>
              <a:ext uri="{FF2B5EF4-FFF2-40B4-BE49-F238E27FC236}">
                <a16:creationId xmlns:a16="http://schemas.microsoft.com/office/drawing/2014/main" id="{7930625D-E836-DCE3-EF66-28C54C004F4C}"/>
              </a:ext>
            </a:extLst>
          </p:cNvPr>
          <p:cNvGraphicFramePr/>
          <p:nvPr>
            <p:extLst>
              <p:ext uri="{D42A27DB-BD31-4B8C-83A1-F6EECF244321}">
                <p14:modId xmlns:p14="http://schemas.microsoft.com/office/powerpoint/2010/main" val="3039257642"/>
              </p:ext>
            </p:extLst>
          </p:nvPr>
        </p:nvGraphicFramePr>
        <p:xfrm>
          <a:off x="477286" y="1004394"/>
          <a:ext cx="11237428" cy="51339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43064869"/>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AF944-ED7F-C3A0-FA05-353E63ECF8E2}"/>
              </a:ext>
            </a:extLst>
          </p:cNvPr>
          <p:cNvSpPr>
            <a:spLocks noGrp="1"/>
          </p:cNvSpPr>
          <p:nvPr>
            <p:ph type="title"/>
          </p:nvPr>
        </p:nvSpPr>
        <p:spPr/>
        <p:txBody>
          <a:bodyPr>
            <a:normAutofit fontScale="90000"/>
          </a:bodyPr>
          <a:lstStyle/>
          <a:p>
            <a:r>
              <a:rPr lang="en-GB" dirty="0"/>
              <a:t>State of Art</a:t>
            </a:r>
          </a:p>
        </p:txBody>
      </p:sp>
      <p:graphicFrame>
        <p:nvGraphicFramePr>
          <p:cNvPr id="10" name="Diagram 9">
            <a:extLst>
              <a:ext uri="{FF2B5EF4-FFF2-40B4-BE49-F238E27FC236}">
                <a16:creationId xmlns:a16="http://schemas.microsoft.com/office/drawing/2014/main" id="{0B0B0B32-21CC-EC65-FEC7-1D9E19AC4A37}"/>
              </a:ext>
            </a:extLst>
          </p:cNvPr>
          <p:cNvGraphicFramePr/>
          <p:nvPr/>
        </p:nvGraphicFramePr>
        <p:xfrm>
          <a:off x="477286" y="1004394"/>
          <a:ext cx="11237428" cy="51339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Circle: Hollow 5">
            <a:extLst>
              <a:ext uri="{FF2B5EF4-FFF2-40B4-BE49-F238E27FC236}">
                <a16:creationId xmlns:a16="http://schemas.microsoft.com/office/drawing/2014/main" id="{AF9628B3-3AB2-9C89-A036-AE5972174291}"/>
              </a:ext>
            </a:extLst>
          </p:cNvPr>
          <p:cNvSpPr/>
          <p:nvPr/>
        </p:nvSpPr>
        <p:spPr>
          <a:xfrm>
            <a:off x="-16843472" y="-14460065"/>
            <a:ext cx="36271200" cy="36271200"/>
          </a:xfrm>
          <a:prstGeom prst="donut">
            <a:avLst>
              <a:gd name="adj" fmla="val 46453"/>
            </a:avLst>
          </a:prstGeom>
          <a:solidFill>
            <a:schemeClr val="accent1">
              <a:alpha val="8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4" name="Footer Placeholder 3">
            <a:extLst>
              <a:ext uri="{FF2B5EF4-FFF2-40B4-BE49-F238E27FC236}">
                <a16:creationId xmlns:a16="http://schemas.microsoft.com/office/drawing/2014/main" id="{8D6F9BBA-5CC4-05F5-E90B-DAB3D41A685F}"/>
              </a:ext>
            </a:extLst>
          </p:cNvPr>
          <p:cNvSpPr>
            <a:spLocks noGrp="1"/>
          </p:cNvSpPr>
          <p:nvPr>
            <p:ph type="ftr" sz="quarter" idx="3"/>
          </p:nvPr>
        </p:nvSpPr>
        <p:spPr/>
        <p:txBody>
          <a:bodyPr/>
          <a:lstStyle/>
          <a:p>
            <a:r>
              <a:rPr lang="de-DE" dirty="0"/>
              <a:t>Technische Hochschule Ulm | Ahmed Ibrahim Almohamed</a:t>
            </a:r>
          </a:p>
        </p:txBody>
      </p:sp>
      <p:sp>
        <p:nvSpPr>
          <p:cNvPr id="9" name="TextBox 8">
            <a:extLst>
              <a:ext uri="{FF2B5EF4-FFF2-40B4-BE49-F238E27FC236}">
                <a16:creationId xmlns:a16="http://schemas.microsoft.com/office/drawing/2014/main" id="{C8FDB49D-B7C1-B24F-3430-8D15B4219CE5}"/>
              </a:ext>
            </a:extLst>
          </p:cNvPr>
          <p:cNvSpPr txBox="1"/>
          <p:nvPr/>
        </p:nvSpPr>
        <p:spPr>
          <a:xfrm>
            <a:off x="2381629" y="938375"/>
            <a:ext cx="4615543" cy="2862322"/>
          </a:xfrm>
          <a:prstGeom prst="rect">
            <a:avLst/>
          </a:prstGeom>
          <a:noFill/>
        </p:spPr>
        <p:txBody>
          <a:bodyPr wrap="square" rtlCol="0">
            <a:spAutoFit/>
          </a:bodyPr>
          <a:lstStyle/>
          <a:p>
            <a:pPr marL="285750" indent="-285750">
              <a:buFont typeface="Arial" panose="020B0604020202020204" pitchFamily="34" charset="0"/>
              <a:buChar char="•"/>
            </a:pPr>
            <a:r>
              <a:rPr lang="en-GB" b="1" dirty="0">
                <a:solidFill>
                  <a:schemeClr val="bg1"/>
                </a:solidFill>
              </a:rPr>
              <a:t>Ubuntu Dual Boot</a:t>
            </a:r>
          </a:p>
          <a:p>
            <a:pPr marL="285750" indent="-285750">
              <a:buFont typeface="Arial" panose="020B0604020202020204" pitchFamily="34" charset="0"/>
              <a:buChar char="•"/>
            </a:pPr>
            <a:r>
              <a:rPr lang="en-GB" b="1" dirty="0">
                <a:solidFill>
                  <a:schemeClr val="bg1"/>
                </a:solidFill>
              </a:rPr>
              <a:t>Created a Shell script to Automate the ROS2 build</a:t>
            </a:r>
          </a:p>
          <a:p>
            <a:pPr marL="285750" indent="-285750">
              <a:buFont typeface="Arial" panose="020B0604020202020204" pitchFamily="34" charset="0"/>
              <a:buChar char="•"/>
            </a:pPr>
            <a:r>
              <a:rPr lang="en-GB" b="1" dirty="0">
                <a:solidFill>
                  <a:schemeClr val="bg1"/>
                </a:solidFill>
              </a:rPr>
              <a:t>Enabled HMI mirroring with the lab’s PC  (both OS)</a:t>
            </a:r>
          </a:p>
          <a:p>
            <a:pPr marL="285750" indent="-285750">
              <a:buFont typeface="Arial" panose="020B0604020202020204" pitchFamily="34" charset="0"/>
              <a:buChar char="•"/>
            </a:pPr>
            <a:r>
              <a:rPr lang="en-GB" b="1" dirty="0">
                <a:solidFill>
                  <a:schemeClr val="bg1"/>
                </a:solidFill>
              </a:rPr>
              <a:t>Enabled a shared driver between the Robot and the lab’s PC</a:t>
            </a:r>
          </a:p>
          <a:p>
            <a:pPr marL="285750" indent="-285750">
              <a:buFont typeface="Arial" panose="020B0604020202020204" pitchFamily="34" charset="0"/>
              <a:buChar char="•"/>
            </a:pPr>
            <a:r>
              <a:rPr lang="en-GB" b="1" dirty="0">
                <a:solidFill>
                  <a:schemeClr val="bg1"/>
                </a:solidFill>
              </a:rPr>
              <a:t>Installed the KukaVarProxyServer on the robot </a:t>
            </a:r>
          </a:p>
          <a:p>
            <a:pPr marL="285750" indent="-285750">
              <a:buFont typeface="Arial" panose="020B0604020202020204" pitchFamily="34" charset="0"/>
              <a:buChar char="•"/>
            </a:pPr>
            <a:endParaRPr lang="en-GB" b="1" dirty="0">
              <a:solidFill>
                <a:schemeClr val="bg1"/>
              </a:solidFill>
            </a:endParaRPr>
          </a:p>
        </p:txBody>
      </p:sp>
      <p:pic>
        <p:nvPicPr>
          <p:cNvPr id="13" name="Picture 12" descr="A diagram of a computer server&#10;&#10;Description automatically generated with medium confidence">
            <a:extLst>
              <a:ext uri="{FF2B5EF4-FFF2-40B4-BE49-F238E27FC236}">
                <a16:creationId xmlns:a16="http://schemas.microsoft.com/office/drawing/2014/main" id="{18FC39F5-01B2-E037-9EE5-3E622331E1CD}"/>
              </a:ext>
            </a:extLst>
          </p:cNvPr>
          <p:cNvPicPr>
            <a:picLocks noChangeAspect="1"/>
          </p:cNvPicPr>
          <p:nvPr/>
        </p:nvPicPr>
        <p:blipFill>
          <a:blip r:embed="rId8"/>
          <a:stretch>
            <a:fillRect/>
          </a:stretch>
        </p:blipFill>
        <p:spPr>
          <a:xfrm>
            <a:off x="7106845" y="1101776"/>
            <a:ext cx="4798082" cy="2698921"/>
          </a:xfrm>
          <a:prstGeom prst="rect">
            <a:avLst/>
          </a:prstGeom>
        </p:spPr>
      </p:pic>
    </p:spTree>
    <p:extLst>
      <p:ext uri="{BB962C8B-B14F-4D97-AF65-F5344CB8AC3E}">
        <p14:creationId xmlns:p14="http://schemas.microsoft.com/office/powerpoint/2010/main" val="14482081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AF944-ED7F-C3A0-FA05-353E63ECF8E2}"/>
              </a:ext>
            </a:extLst>
          </p:cNvPr>
          <p:cNvSpPr>
            <a:spLocks noGrp="1"/>
          </p:cNvSpPr>
          <p:nvPr>
            <p:ph type="title"/>
          </p:nvPr>
        </p:nvSpPr>
        <p:spPr/>
        <p:txBody>
          <a:bodyPr>
            <a:normAutofit fontScale="90000"/>
          </a:bodyPr>
          <a:lstStyle/>
          <a:p>
            <a:r>
              <a:rPr lang="en-GB" dirty="0"/>
              <a:t>State of Art</a:t>
            </a:r>
          </a:p>
        </p:txBody>
      </p:sp>
      <p:graphicFrame>
        <p:nvGraphicFramePr>
          <p:cNvPr id="5" name="Diagram 4">
            <a:extLst>
              <a:ext uri="{FF2B5EF4-FFF2-40B4-BE49-F238E27FC236}">
                <a16:creationId xmlns:a16="http://schemas.microsoft.com/office/drawing/2014/main" id="{6F10D807-EBBE-0C5E-27E3-4725213C2D82}"/>
              </a:ext>
            </a:extLst>
          </p:cNvPr>
          <p:cNvGraphicFramePr/>
          <p:nvPr/>
        </p:nvGraphicFramePr>
        <p:xfrm>
          <a:off x="477286" y="1004394"/>
          <a:ext cx="11237428" cy="51339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Circle: Hollow 5">
            <a:extLst>
              <a:ext uri="{FF2B5EF4-FFF2-40B4-BE49-F238E27FC236}">
                <a16:creationId xmlns:a16="http://schemas.microsoft.com/office/drawing/2014/main" id="{AF9628B3-3AB2-9C89-A036-AE5972174291}"/>
              </a:ext>
            </a:extLst>
          </p:cNvPr>
          <p:cNvSpPr/>
          <p:nvPr/>
        </p:nvSpPr>
        <p:spPr>
          <a:xfrm>
            <a:off x="-14824092" y="-14552869"/>
            <a:ext cx="36271200" cy="36271200"/>
          </a:xfrm>
          <a:prstGeom prst="donut">
            <a:avLst>
              <a:gd name="adj" fmla="val 46526"/>
            </a:avLst>
          </a:prstGeom>
          <a:solidFill>
            <a:schemeClr val="accent1">
              <a:alpha val="8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 name="Footer Placeholder 3">
            <a:extLst>
              <a:ext uri="{FF2B5EF4-FFF2-40B4-BE49-F238E27FC236}">
                <a16:creationId xmlns:a16="http://schemas.microsoft.com/office/drawing/2014/main" id="{8D6F9BBA-5CC4-05F5-E90B-DAB3D41A685F}"/>
              </a:ext>
            </a:extLst>
          </p:cNvPr>
          <p:cNvSpPr>
            <a:spLocks noGrp="1"/>
          </p:cNvSpPr>
          <p:nvPr>
            <p:ph type="ftr" sz="quarter" idx="3"/>
          </p:nvPr>
        </p:nvSpPr>
        <p:spPr/>
        <p:txBody>
          <a:bodyPr/>
          <a:lstStyle/>
          <a:p>
            <a:r>
              <a:rPr lang="de-DE"/>
              <a:t>Technische Hochschule Ulm | Ahmed Ibrahim Almohamed</a:t>
            </a:r>
            <a:endParaRPr lang="de-DE" dirty="0"/>
          </a:p>
        </p:txBody>
      </p:sp>
      <p:sp>
        <p:nvSpPr>
          <p:cNvPr id="9" name="TextBox 8">
            <a:extLst>
              <a:ext uri="{FF2B5EF4-FFF2-40B4-BE49-F238E27FC236}">
                <a16:creationId xmlns:a16="http://schemas.microsoft.com/office/drawing/2014/main" id="{C8FDB49D-B7C1-B24F-3430-8D15B4219CE5}"/>
              </a:ext>
            </a:extLst>
          </p:cNvPr>
          <p:cNvSpPr txBox="1"/>
          <p:nvPr/>
        </p:nvSpPr>
        <p:spPr>
          <a:xfrm>
            <a:off x="4187808" y="4533858"/>
            <a:ext cx="4615543" cy="1477328"/>
          </a:xfrm>
          <a:prstGeom prst="rect">
            <a:avLst/>
          </a:prstGeom>
          <a:noFill/>
        </p:spPr>
        <p:txBody>
          <a:bodyPr wrap="square" rtlCol="0">
            <a:spAutoFit/>
          </a:bodyPr>
          <a:lstStyle/>
          <a:p>
            <a:pPr marL="285750" indent="-285750">
              <a:buFont typeface="Arial" panose="020B0604020202020204" pitchFamily="34" charset="0"/>
              <a:buChar char="•"/>
            </a:pPr>
            <a:r>
              <a:rPr lang="en-GB" b="1" dirty="0">
                <a:solidFill>
                  <a:schemeClr val="bg1"/>
                </a:solidFill>
              </a:rPr>
              <a:t>Added a KRL script to move the robot with help of a custom global variable.</a:t>
            </a:r>
          </a:p>
          <a:p>
            <a:pPr marL="285750" indent="-285750">
              <a:buFont typeface="Arial" panose="020B0604020202020204" pitchFamily="34" charset="0"/>
              <a:buChar char="•"/>
            </a:pPr>
            <a:r>
              <a:rPr lang="en-GB" b="1" dirty="0">
                <a:solidFill>
                  <a:schemeClr val="bg1"/>
                </a:solidFill>
              </a:rPr>
              <a:t>Created a </a:t>
            </a:r>
            <a:r>
              <a:rPr lang="en-GB" b="1" dirty="0" err="1">
                <a:solidFill>
                  <a:schemeClr val="bg1"/>
                </a:solidFill>
              </a:rPr>
              <a:t>KukaClient</a:t>
            </a:r>
            <a:r>
              <a:rPr lang="en-GB" b="1" dirty="0">
                <a:solidFill>
                  <a:schemeClr val="bg1"/>
                </a:solidFill>
              </a:rPr>
              <a:t> library in C++ to act as a client of the KukaVarProxy</a:t>
            </a:r>
          </a:p>
          <a:p>
            <a:pPr marL="285750" indent="-285750">
              <a:buFont typeface="Arial" panose="020B0604020202020204" pitchFamily="34" charset="0"/>
              <a:buChar char="•"/>
            </a:pPr>
            <a:r>
              <a:rPr lang="en-GB" b="1" dirty="0">
                <a:solidFill>
                  <a:schemeClr val="bg1"/>
                </a:solidFill>
              </a:rPr>
              <a:t>Tested the </a:t>
            </a:r>
            <a:r>
              <a:rPr lang="en-GB" b="1" dirty="0" err="1">
                <a:solidFill>
                  <a:schemeClr val="bg1"/>
                </a:solidFill>
              </a:rPr>
              <a:t>KukaClient</a:t>
            </a:r>
            <a:r>
              <a:rPr lang="en-GB" b="1" dirty="0">
                <a:solidFill>
                  <a:schemeClr val="bg1"/>
                </a:solidFill>
              </a:rPr>
              <a:t> library</a:t>
            </a:r>
          </a:p>
        </p:txBody>
      </p:sp>
      <p:pic>
        <p:nvPicPr>
          <p:cNvPr id="10" name="Picture 9" descr="A diagram of a computer server&#10;&#10;Description automatically generated with medium confidence">
            <a:extLst>
              <a:ext uri="{FF2B5EF4-FFF2-40B4-BE49-F238E27FC236}">
                <a16:creationId xmlns:a16="http://schemas.microsoft.com/office/drawing/2014/main" id="{35502E03-697A-2E59-C725-C620D7C553F9}"/>
              </a:ext>
            </a:extLst>
          </p:cNvPr>
          <p:cNvPicPr>
            <a:picLocks noChangeAspect="1"/>
          </p:cNvPicPr>
          <p:nvPr/>
        </p:nvPicPr>
        <p:blipFill>
          <a:blip r:embed="rId8"/>
          <a:stretch>
            <a:fillRect/>
          </a:stretch>
        </p:blipFill>
        <p:spPr>
          <a:xfrm>
            <a:off x="6877496" y="872442"/>
            <a:ext cx="4798082" cy="2698921"/>
          </a:xfrm>
          <a:prstGeom prst="rect">
            <a:avLst/>
          </a:prstGeom>
        </p:spPr>
      </p:pic>
      <p:sp>
        <p:nvSpPr>
          <p:cNvPr id="11" name="Oval 10">
            <a:extLst>
              <a:ext uri="{FF2B5EF4-FFF2-40B4-BE49-F238E27FC236}">
                <a16:creationId xmlns:a16="http://schemas.microsoft.com/office/drawing/2014/main" id="{01284C43-4EC7-1AF3-8CF9-03840DB51EFB}"/>
              </a:ext>
            </a:extLst>
          </p:cNvPr>
          <p:cNvSpPr/>
          <p:nvPr/>
        </p:nvSpPr>
        <p:spPr>
          <a:xfrm>
            <a:off x="7601396" y="3275268"/>
            <a:ext cx="3688904" cy="307463"/>
          </a:xfrm>
          <a:prstGeom prst="ellipse">
            <a:avLst/>
          </a:prstGeom>
          <a:noFill/>
          <a:ln w="254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GB"/>
          </a:p>
        </p:txBody>
      </p:sp>
    </p:spTree>
    <p:extLst>
      <p:ext uri="{BB962C8B-B14F-4D97-AF65-F5344CB8AC3E}">
        <p14:creationId xmlns:p14="http://schemas.microsoft.com/office/powerpoint/2010/main" val="28485454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AF944-ED7F-C3A0-FA05-353E63ECF8E2}"/>
              </a:ext>
            </a:extLst>
          </p:cNvPr>
          <p:cNvSpPr>
            <a:spLocks noGrp="1"/>
          </p:cNvSpPr>
          <p:nvPr>
            <p:ph type="title"/>
          </p:nvPr>
        </p:nvSpPr>
        <p:spPr/>
        <p:txBody>
          <a:bodyPr>
            <a:normAutofit fontScale="90000"/>
          </a:bodyPr>
          <a:lstStyle/>
          <a:p>
            <a:r>
              <a:rPr lang="en-GB" dirty="0"/>
              <a:t>State of Art</a:t>
            </a:r>
          </a:p>
        </p:txBody>
      </p:sp>
      <p:graphicFrame>
        <p:nvGraphicFramePr>
          <p:cNvPr id="5" name="Diagram 4">
            <a:extLst>
              <a:ext uri="{FF2B5EF4-FFF2-40B4-BE49-F238E27FC236}">
                <a16:creationId xmlns:a16="http://schemas.microsoft.com/office/drawing/2014/main" id="{63C8140D-C65C-98BF-FDE8-2AD2624F1835}"/>
              </a:ext>
            </a:extLst>
          </p:cNvPr>
          <p:cNvGraphicFramePr/>
          <p:nvPr>
            <p:extLst>
              <p:ext uri="{D42A27DB-BD31-4B8C-83A1-F6EECF244321}">
                <p14:modId xmlns:p14="http://schemas.microsoft.com/office/powerpoint/2010/main" val="792176723"/>
              </p:ext>
            </p:extLst>
          </p:nvPr>
        </p:nvGraphicFramePr>
        <p:xfrm>
          <a:off x="477286" y="1004394"/>
          <a:ext cx="11237428" cy="51339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Circle: Hollow 5">
            <a:extLst>
              <a:ext uri="{FF2B5EF4-FFF2-40B4-BE49-F238E27FC236}">
                <a16:creationId xmlns:a16="http://schemas.microsoft.com/office/drawing/2014/main" id="{AF9628B3-3AB2-9C89-A036-AE5972174291}"/>
              </a:ext>
            </a:extLst>
          </p:cNvPr>
          <p:cNvSpPr/>
          <p:nvPr/>
        </p:nvSpPr>
        <p:spPr>
          <a:xfrm>
            <a:off x="-12801794" y="-14498219"/>
            <a:ext cx="36271200" cy="36271200"/>
          </a:xfrm>
          <a:prstGeom prst="donut">
            <a:avLst>
              <a:gd name="adj" fmla="val 46525"/>
            </a:avLst>
          </a:prstGeom>
          <a:solidFill>
            <a:schemeClr val="accent1">
              <a:alpha val="8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 name="Footer Placeholder 3">
            <a:extLst>
              <a:ext uri="{FF2B5EF4-FFF2-40B4-BE49-F238E27FC236}">
                <a16:creationId xmlns:a16="http://schemas.microsoft.com/office/drawing/2014/main" id="{8D6F9BBA-5CC4-05F5-E90B-DAB3D41A685F}"/>
              </a:ext>
            </a:extLst>
          </p:cNvPr>
          <p:cNvSpPr>
            <a:spLocks noGrp="1"/>
          </p:cNvSpPr>
          <p:nvPr>
            <p:ph type="ftr" sz="quarter" idx="3"/>
          </p:nvPr>
        </p:nvSpPr>
        <p:spPr/>
        <p:txBody>
          <a:bodyPr/>
          <a:lstStyle/>
          <a:p>
            <a:r>
              <a:rPr lang="de-DE"/>
              <a:t>Technische Hochschule Ulm | Ahmed Ibrahim Almohamed</a:t>
            </a:r>
            <a:endParaRPr lang="de-DE" dirty="0"/>
          </a:p>
        </p:txBody>
      </p:sp>
      <p:sp>
        <p:nvSpPr>
          <p:cNvPr id="9" name="TextBox 8">
            <a:extLst>
              <a:ext uri="{FF2B5EF4-FFF2-40B4-BE49-F238E27FC236}">
                <a16:creationId xmlns:a16="http://schemas.microsoft.com/office/drawing/2014/main" id="{C8FDB49D-B7C1-B24F-3430-8D15B4219CE5}"/>
              </a:ext>
            </a:extLst>
          </p:cNvPr>
          <p:cNvSpPr txBox="1"/>
          <p:nvPr/>
        </p:nvSpPr>
        <p:spPr>
          <a:xfrm>
            <a:off x="0" y="3619029"/>
            <a:ext cx="4615543" cy="2585323"/>
          </a:xfrm>
          <a:prstGeom prst="rect">
            <a:avLst/>
          </a:prstGeom>
          <a:noFill/>
        </p:spPr>
        <p:txBody>
          <a:bodyPr wrap="square" rtlCol="0">
            <a:spAutoFit/>
          </a:bodyPr>
          <a:lstStyle/>
          <a:p>
            <a:pPr marL="285750" indent="-285750">
              <a:buFont typeface="Arial" panose="020B0604020202020204" pitchFamily="34" charset="0"/>
              <a:buChar char="•"/>
            </a:pPr>
            <a:r>
              <a:rPr lang="en-GB" b="1" dirty="0">
                <a:solidFill>
                  <a:schemeClr val="bg1"/>
                </a:solidFill>
              </a:rPr>
              <a:t>Create a ros2 project with the  new system packages (Done)</a:t>
            </a:r>
          </a:p>
          <a:p>
            <a:pPr marL="285750" indent="-285750">
              <a:buFont typeface="Arial" panose="020B0604020202020204" pitchFamily="34" charset="0"/>
              <a:buChar char="•"/>
            </a:pPr>
            <a:r>
              <a:rPr lang="en-GB" b="1" dirty="0">
                <a:solidFill>
                  <a:schemeClr val="bg1"/>
                </a:solidFill>
              </a:rPr>
              <a:t> Implement the new system packages (Done) </a:t>
            </a:r>
          </a:p>
          <a:p>
            <a:pPr marL="285750" indent="-285750">
              <a:buFont typeface="Arial" panose="020B0604020202020204" pitchFamily="34" charset="0"/>
              <a:buChar char="•"/>
            </a:pPr>
            <a:r>
              <a:rPr lang="en-GB" b="1" dirty="0">
                <a:solidFill>
                  <a:schemeClr val="bg1"/>
                </a:solidFill>
              </a:rPr>
              <a:t>Using Gazebo Ignition (Done)</a:t>
            </a:r>
          </a:p>
          <a:p>
            <a:pPr marL="285750" indent="-285750">
              <a:buFont typeface="Arial" panose="020B0604020202020204" pitchFamily="34" charset="0"/>
              <a:buChar char="•"/>
            </a:pPr>
            <a:r>
              <a:rPr lang="en-GB" b="1" dirty="0">
                <a:solidFill>
                  <a:schemeClr val="bg1"/>
                </a:solidFill>
              </a:rPr>
              <a:t>Integrate the </a:t>
            </a:r>
            <a:r>
              <a:rPr lang="en-GB" b="1" dirty="0" err="1">
                <a:solidFill>
                  <a:schemeClr val="bg1"/>
                </a:solidFill>
              </a:rPr>
              <a:t>Tcp</a:t>
            </a:r>
            <a:r>
              <a:rPr lang="en-GB" b="1" dirty="0">
                <a:solidFill>
                  <a:schemeClr val="bg1"/>
                </a:solidFill>
              </a:rPr>
              <a:t> Client into the ROS2 (Done)</a:t>
            </a:r>
          </a:p>
          <a:p>
            <a:pPr marL="285750" indent="-285750">
              <a:buFont typeface="Arial" panose="020B0604020202020204" pitchFamily="34" charset="0"/>
              <a:buChar char="•"/>
            </a:pPr>
            <a:r>
              <a:rPr lang="en-GB" b="1" dirty="0">
                <a:solidFill>
                  <a:schemeClr val="bg1"/>
                </a:solidFill>
              </a:rPr>
              <a:t>Create Digital Shadow (Done)</a:t>
            </a:r>
          </a:p>
          <a:p>
            <a:pPr marL="285750" indent="-285750">
              <a:buFont typeface="Arial" panose="020B0604020202020204" pitchFamily="34" charset="0"/>
              <a:buChar char="•"/>
            </a:pPr>
            <a:r>
              <a:rPr lang="en-GB" b="1" dirty="0">
                <a:solidFill>
                  <a:schemeClr val="bg1"/>
                </a:solidFill>
              </a:rPr>
              <a:t>Create Digital Twin (Done)</a:t>
            </a:r>
          </a:p>
        </p:txBody>
      </p:sp>
      <p:pic>
        <p:nvPicPr>
          <p:cNvPr id="10" name="Picture 9" descr="A diagram of a computer server&#10;&#10;Description automatically generated with medium confidence">
            <a:extLst>
              <a:ext uri="{FF2B5EF4-FFF2-40B4-BE49-F238E27FC236}">
                <a16:creationId xmlns:a16="http://schemas.microsoft.com/office/drawing/2014/main" id="{4872C745-2465-473B-A3DF-936F9ADC2595}"/>
              </a:ext>
            </a:extLst>
          </p:cNvPr>
          <p:cNvPicPr>
            <a:picLocks noChangeAspect="1"/>
          </p:cNvPicPr>
          <p:nvPr/>
        </p:nvPicPr>
        <p:blipFill>
          <a:blip r:embed="rId8"/>
          <a:stretch>
            <a:fillRect/>
          </a:stretch>
        </p:blipFill>
        <p:spPr>
          <a:xfrm>
            <a:off x="6877496" y="872442"/>
            <a:ext cx="4798082" cy="2698921"/>
          </a:xfrm>
          <a:prstGeom prst="rect">
            <a:avLst/>
          </a:prstGeom>
        </p:spPr>
      </p:pic>
      <p:sp>
        <p:nvSpPr>
          <p:cNvPr id="11" name="Oval 10">
            <a:extLst>
              <a:ext uri="{FF2B5EF4-FFF2-40B4-BE49-F238E27FC236}">
                <a16:creationId xmlns:a16="http://schemas.microsoft.com/office/drawing/2014/main" id="{E1D93B9A-8EEA-734B-5916-2DBF23E6ABCC}"/>
              </a:ext>
            </a:extLst>
          </p:cNvPr>
          <p:cNvSpPr/>
          <p:nvPr/>
        </p:nvSpPr>
        <p:spPr>
          <a:xfrm>
            <a:off x="6838360" y="2047874"/>
            <a:ext cx="1972265" cy="1589507"/>
          </a:xfrm>
          <a:prstGeom prst="ellipse">
            <a:avLst/>
          </a:prstGeom>
          <a:noFill/>
          <a:ln w="254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GB"/>
          </a:p>
        </p:txBody>
      </p:sp>
    </p:spTree>
    <p:extLst>
      <p:ext uri="{BB962C8B-B14F-4D97-AF65-F5344CB8AC3E}">
        <p14:creationId xmlns:p14="http://schemas.microsoft.com/office/powerpoint/2010/main" val="3413362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AF944-ED7F-C3A0-FA05-353E63ECF8E2}"/>
              </a:ext>
            </a:extLst>
          </p:cNvPr>
          <p:cNvSpPr>
            <a:spLocks noGrp="1"/>
          </p:cNvSpPr>
          <p:nvPr>
            <p:ph type="title"/>
          </p:nvPr>
        </p:nvSpPr>
        <p:spPr/>
        <p:txBody>
          <a:bodyPr>
            <a:normAutofit fontScale="90000"/>
          </a:bodyPr>
          <a:lstStyle/>
          <a:p>
            <a:r>
              <a:rPr lang="en-GB" dirty="0"/>
              <a:t>State of Art</a:t>
            </a:r>
          </a:p>
        </p:txBody>
      </p:sp>
      <p:graphicFrame>
        <p:nvGraphicFramePr>
          <p:cNvPr id="5" name="Diagram 4">
            <a:extLst>
              <a:ext uri="{FF2B5EF4-FFF2-40B4-BE49-F238E27FC236}">
                <a16:creationId xmlns:a16="http://schemas.microsoft.com/office/drawing/2014/main" id="{63C8140D-C65C-98BF-FDE8-2AD2624F1835}"/>
              </a:ext>
            </a:extLst>
          </p:cNvPr>
          <p:cNvGraphicFramePr/>
          <p:nvPr/>
        </p:nvGraphicFramePr>
        <p:xfrm>
          <a:off x="477286" y="1004394"/>
          <a:ext cx="11237428" cy="51339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Circle: Hollow 5">
            <a:extLst>
              <a:ext uri="{FF2B5EF4-FFF2-40B4-BE49-F238E27FC236}">
                <a16:creationId xmlns:a16="http://schemas.microsoft.com/office/drawing/2014/main" id="{AF9628B3-3AB2-9C89-A036-AE5972174291}"/>
              </a:ext>
            </a:extLst>
          </p:cNvPr>
          <p:cNvSpPr/>
          <p:nvPr/>
        </p:nvSpPr>
        <p:spPr>
          <a:xfrm>
            <a:off x="-11029950" y="-14564237"/>
            <a:ext cx="36271200" cy="36271200"/>
          </a:xfrm>
          <a:prstGeom prst="donut">
            <a:avLst>
              <a:gd name="adj" fmla="val 46525"/>
            </a:avLst>
          </a:prstGeom>
          <a:solidFill>
            <a:schemeClr val="accent1">
              <a:alpha val="8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 name="Footer Placeholder 3">
            <a:extLst>
              <a:ext uri="{FF2B5EF4-FFF2-40B4-BE49-F238E27FC236}">
                <a16:creationId xmlns:a16="http://schemas.microsoft.com/office/drawing/2014/main" id="{8D6F9BBA-5CC4-05F5-E90B-DAB3D41A685F}"/>
              </a:ext>
            </a:extLst>
          </p:cNvPr>
          <p:cNvSpPr>
            <a:spLocks noGrp="1"/>
          </p:cNvSpPr>
          <p:nvPr>
            <p:ph type="ftr" sz="quarter" idx="3"/>
          </p:nvPr>
        </p:nvSpPr>
        <p:spPr/>
        <p:txBody>
          <a:bodyPr/>
          <a:lstStyle/>
          <a:p>
            <a:r>
              <a:rPr lang="de-DE"/>
              <a:t>Technische Hochschule Ulm | Ahmed Ibrahim Almohamed</a:t>
            </a:r>
            <a:endParaRPr lang="de-DE" dirty="0"/>
          </a:p>
        </p:txBody>
      </p:sp>
      <p:sp>
        <p:nvSpPr>
          <p:cNvPr id="9" name="TextBox 8">
            <a:extLst>
              <a:ext uri="{FF2B5EF4-FFF2-40B4-BE49-F238E27FC236}">
                <a16:creationId xmlns:a16="http://schemas.microsoft.com/office/drawing/2014/main" id="{C8FDB49D-B7C1-B24F-3430-8D15B4219CE5}"/>
              </a:ext>
            </a:extLst>
          </p:cNvPr>
          <p:cNvSpPr txBox="1"/>
          <p:nvPr/>
        </p:nvSpPr>
        <p:spPr>
          <a:xfrm>
            <a:off x="2135414" y="1519367"/>
            <a:ext cx="4615543" cy="923330"/>
          </a:xfrm>
          <a:prstGeom prst="rect">
            <a:avLst/>
          </a:prstGeom>
          <a:noFill/>
        </p:spPr>
        <p:txBody>
          <a:bodyPr wrap="square" rtlCol="0">
            <a:spAutoFit/>
          </a:bodyPr>
          <a:lstStyle/>
          <a:p>
            <a:pPr marL="285750" indent="-285750">
              <a:buFont typeface="Arial" panose="020B0604020202020204" pitchFamily="34" charset="0"/>
              <a:buChar char="•"/>
            </a:pPr>
            <a:r>
              <a:rPr lang="en-GB" b="1" dirty="0">
                <a:solidFill>
                  <a:schemeClr val="bg1"/>
                </a:solidFill>
              </a:rPr>
              <a:t>Design , implement and test a bridge between ROS2 and OPCUA Client</a:t>
            </a:r>
          </a:p>
          <a:p>
            <a:pPr marL="285750" indent="-285750">
              <a:buFont typeface="Arial" panose="020B0604020202020204" pitchFamily="34" charset="0"/>
              <a:buChar char="•"/>
            </a:pPr>
            <a:r>
              <a:rPr lang="en-GB" b="1" dirty="0">
                <a:solidFill>
                  <a:schemeClr val="bg1"/>
                </a:solidFill>
              </a:rPr>
              <a:t>Connect an OPCUA Client to the bridge</a:t>
            </a:r>
          </a:p>
        </p:txBody>
      </p:sp>
      <p:pic>
        <p:nvPicPr>
          <p:cNvPr id="3" name="Picture 2" descr="A diagram of a computer server&#10;&#10;Description automatically generated with medium confidence">
            <a:extLst>
              <a:ext uri="{FF2B5EF4-FFF2-40B4-BE49-F238E27FC236}">
                <a16:creationId xmlns:a16="http://schemas.microsoft.com/office/drawing/2014/main" id="{1D82B39F-01A6-7FA8-DFA7-4E34D1B1F238}"/>
              </a:ext>
            </a:extLst>
          </p:cNvPr>
          <p:cNvPicPr>
            <a:picLocks noChangeAspect="1"/>
          </p:cNvPicPr>
          <p:nvPr/>
        </p:nvPicPr>
        <p:blipFill>
          <a:blip r:embed="rId8"/>
          <a:stretch>
            <a:fillRect/>
          </a:stretch>
        </p:blipFill>
        <p:spPr>
          <a:xfrm>
            <a:off x="555076" y="2939367"/>
            <a:ext cx="4728000" cy="2698921"/>
          </a:xfrm>
          <a:prstGeom prst="rect">
            <a:avLst/>
          </a:prstGeom>
        </p:spPr>
      </p:pic>
      <p:sp>
        <p:nvSpPr>
          <p:cNvPr id="7" name="Oval 6">
            <a:extLst>
              <a:ext uri="{FF2B5EF4-FFF2-40B4-BE49-F238E27FC236}">
                <a16:creationId xmlns:a16="http://schemas.microsoft.com/office/drawing/2014/main" id="{120A2722-3D9B-9E92-ED1B-2ABDDA4261D5}"/>
              </a:ext>
            </a:extLst>
          </p:cNvPr>
          <p:cNvSpPr/>
          <p:nvPr/>
        </p:nvSpPr>
        <p:spPr>
          <a:xfrm>
            <a:off x="515941" y="3704221"/>
            <a:ext cx="2074860" cy="396450"/>
          </a:xfrm>
          <a:prstGeom prst="ellipse">
            <a:avLst/>
          </a:prstGeom>
          <a:noFill/>
          <a:ln w="254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GB"/>
          </a:p>
        </p:txBody>
      </p:sp>
    </p:spTree>
    <p:extLst>
      <p:ext uri="{BB962C8B-B14F-4D97-AF65-F5344CB8AC3E}">
        <p14:creationId xmlns:p14="http://schemas.microsoft.com/office/powerpoint/2010/main" val="8601125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Bildplatzhalter 8">
            <a:extLst>
              <a:ext uri="{FF2B5EF4-FFF2-40B4-BE49-F238E27FC236}">
                <a16:creationId xmlns:a16="http://schemas.microsoft.com/office/drawing/2014/main" id="{3C16C257-6330-45F5-9948-96A5A7793CA0}"/>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l="24689" r="24689"/>
          <a:stretch/>
        </p:blipFill>
        <p:spPr/>
      </p:pic>
      <p:sp>
        <p:nvSpPr>
          <p:cNvPr id="6" name="Inhaltsplatzhalter 5">
            <a:extLst>
              <a:ext uri="{FF2B5EF4-FFF2-40B4-BE49-F238E27FC236}">
                <a16:creationId xmlns:a16="http://schemas.microsoft.com/office/drawing/2014/main" id="{449A942B-3870-40C4-B43E-88B0F9E7A03F}"/>
              </a:ext>
            </a:extLst>
          </p:cNvPr>
          <p:cNvSpPr>
            <a:spLocks noGrp="1"/>
          </p:cNvSpPr>
          <p:nvPr>
            <p:ph type="subTitle" idx="1"/>
          </p:nvPr>
        </p:nvSpPr>
        <p:spPr/>
        <p:txBody>
          <a:bodyPr>
            <a:normAutofit/>
          </a:bodyPr>
          <a:lstStyle/>
          <a:p>
            <a:pPr marL="457200" indent="-457200">
              <a:buSzPct val="100000"/>
              <a:buFont typeface="+mj-lt"/>
              <a:buAutoNum type="arabicPeriod"/>
              <a:tabLst>
                <a:tab pos="1074738" algn="l"/>
              </a:tabLst>
            </a:pPr>
            <a:r>
              <a:rPr lang="en-DE" sz="2000" dirty="0"/>
              <a:t>Introduction</a:t>
            </a:r>
            <a:endParaRPr lang="en-US" sz="2000" dirty="0"/>
          </a:p>
          <a:p>
            <a:pPr marL="457200" indent="-457200">
              <a:buSzPct val="100000"/>
              <a:buFont typeface="+mj-lt"/>
              <a:buAutoNum type="arabicPeriod"/>
              <a:tabLst>
                <a:tab pos="1074738" algn="l"/>
              </a:tabLst>
            </a:pPr>
            <a:r>
              <a:rPr lang="en-US" sz="2000" dirty="0"/>
              <a:t>Technical Foundations </a:t>
            </a:r>
          </a:p>
          <a:p>
            <a:pPr marL="457200" indent="-457200">
              <a:buSzPct val="100000"/>
              <a:buFont typeface="+mj-lt"/>
              <a:buAutoNum type="arabicPeriod"/>
              <a:tabLst>
                <a:tab pos="1074738" algn="l"/>
              </a:tabLst>
            </a:pPr>
            <a:r>
              <a:rPr lang="en-US" sz="2000" dirty="0"/>
              <a:t>Use case Application</a:t>
            </a:r>
            <a:endParaRPr lang="de-DE" sz="2000" dirty="0"/>
          </a:p>
          <a:p>
            <a:pPr marL="457200" indent="-457200">
              <a:buSzPct val="100000"/>
              <a:buFont typeface="+mj-lt"/>
              <a:buAutoNum type="arabicPeriod"/>
              <a:tabLst>
                <a:tab pos="1074738" algn="l"/>
              </a:tabLst>
            </a:pPr>
            <a:r>
              <a:rPr lang="en-GB" sz="2000" dirty="0"/>
              <a:t>System overview</a:t>
            </a:r>
          </a:p>
          <a:p>
            <a:pPr marL="457200" indent="-457200">
              <a:buSzPct val="100000"/>
              <a:buFont typeface="+mj-lt"/>
              <a:buAutoNum type="arabicPeriod"/>
              <a:tabLst>
                <a:tab pos="1074738" algn="l"/>
              </a:tabLst>
            </a:pPr>
            <a:r>
              <a:rPr lang="en-GB" sz="2000" dirty="0"/>
              <a:t>State of the art </a:t>
            </a:r>
          </a:p>
          <a:p>
            <a:pPr marL="457200" indent="-457200">
              <a:buSzPct val="100000"/>
              <a:buFont typeface="+mj-lt"/>
              <a:buAutoNum type="arabicPeriod"/>
              <a:tabLst>
                <a:tab pos="1074738" algn="l"/>
              </a:tabLst>
            </a:pPr>
            <a:r>
              <a:rPr lang="en-GB" sz="2000" dirty="0"/>
              <a:t>Demo</a:t>
            </a:r>
          </a:p>
        </p:txBody>
      </p:sp>
      <p:sp>
        <p:nvSpPr>
          <p:cNvPr id="5" name="Titel 4">
            <a:extLst>
              <a:ext uri="{FF2B5EF4-FFF2-40B4-BE49-F238E27FC236}">
                <a16:creationId xmlns:a16="http://schemas.microsoft.com/office/drawing/2014/main" id="{A1F72FCE-DDDF-44D1-9389-76FE82D13F73}"/>
              </a:ext>
            </a:extLst>
          </p:cNvPr>
          <p:cNvSpPr>
            <a:spLocks noGrp="1"/>
          </p:cNvSpPr>
          <p:nvPr>
            <p:ph type="title"/>
          </p:nvPr>
        </p:nvSpPr>
        <p:spPr/>
        <p:txBody>
          <a:bodyPr/>
          <a:lstStyle/>
          <a:p>
            <a:r>
              <a:rPr lang="de-DE" dirty="0"/>
              <a:t>Agenda</a:t>
            </a:r>
          </a:p>
        </p:txBody>
      </p:sp>
      <p:sp>
        <p:nvSpPr>
          <p:cNvPr id="4" name="Fußzeilenplatzhalter 3">
            <a:extLst>
              <a:ext uri="{FF2B5EF4-FFF2-40B4-BE49-F238E27FC236}">
                <a16:creationId xmlns:a16="http://schemas.microsoft.com/office/drawing/2014/main" id="{089E582E-0DCE-46E0-ACAD-315B0EC2CF40}"/>
              </a:ext>
            </a:extLst>
          </p:cNvPr>
          <p:cNvSpPr>
            <a:spLocks noGrp="1"/>
          </p:cNvSpPr>
          <p:nvPr>
            <p:ph type="ftr" sz="quarter" idx="3"/>
          </p:nvPr>
        </p:nvSpPr>
        <p:spPr>
          <a:xfrm>
            <a:off x="515940" y="6537723"/>
            <a:ext cx="9635733" cy="143709"/>
          </a:xfrm>
        </p:spPr>
        <p:txBody>
          <a:bodyPr/>
          <a:lstStyle/>
          <a:p>
            <a:r>
              <a:rPr lang="de-DE" dirty="0"/>
              <a:t>Technische Hochschule Ulm | Ahmed Ibrahim Almohamed</a:t>
            </a:r>
          </a:p>
        </p:txBody>
      </p:sp>
    </p:spTree>
    <p:extLst>
      <p:ext uri="{BB962C8B-B14F-4D97-AF65-F5344CB8AC3E}">
        <p14:creationId xmlns:p14="http://schemas.microsoft.com/office/powerpoint/2010/main" val="1420190269"/>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AF944-ED7F-C3A0-FA05-353E63ECF8E2}"/>
              </a:ext>
            </a:extLst>
          </p:cNvPr>
          <p:cNvSpPr>
            <a:spLocks noGrp="1"/>
          </p:cNvSpPr>
          <p:nvPr>
            <p:ph type="title"/>
          </p:nvPr>
        </p:nvSpPr>
        <p:spPr/>
        <p:txBody>
          <a:bodyPr>
            <a:normAutofit fontScale="90000"/>
          </a:bodyPr>
          <a:lstStyle/>
          <a:p>
            <a:r>
              <a:rPr lang="en-GB" dirty="0"/>
              <a:t>State of Art</a:t>
            </a:r>
          </a:p>
        </p:txBody>
      </p:sp>
      <p:graphicFrame>
        <p:nvGraphicFramePr>
          <p:cNvPr id="5" name="Diagram 4">
            <a:extLst>
              <a:ext uri="{FF2B5EF4-FFF2-40B4-BE49-F238E27FC236}">
                <a16:creationId xmlns:a16="http://schemas.microsoft.com/office/drawing/2014/main" id="{63C8140D-C65C-98BF-FDE8-2AD2624F1835}"/>
              </a:ext>
            </a:extLst>
          </p:cNvPr>
          <p:cNvGraphicFramePr/>
          <p:nvPr/>
        </p:nvGraphicFramePr>
        <p:xfrm>
          <a:off x="477286" y="1004394"/>
          <a:ext cx="11237428" cy="51339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Circle: Hollow 5">
            <a:extLst>
              <a:ext uri="{FF2B5EF4-FFF2-40B4-BE49-F238E27FC236}">
                <a16:creationId xmlns:a16="http://schemas.microsoft.com/office/drawing/2014/main" id="{AF9628B3-3AB2-9C89-A036-AE5972174291}"/>
              </a:ext>
            </a:extLst>
          </p:cNvPr>
          <p:cNvSpPr/>
          <p:nvPr/>
        </p:nvSpPr>
        <p:spPr>
          <a:xfrm>
            <a:off x="-9076872" y="-14564237"/>
            <a:ext cx="36271200" cy="36271200"/>
          </a:xfrm>
          <a:prstGeom prst="donut">
            <a:avLst>
              <a:gd name="adj" fmla="val 46525"/>
            </a:avLst>
          </a:prstGeom>
          <a:solidFill>
            <a:schemeClr val="accent1">
              <a:alpha val="8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 name="Footer Placeholder 3">
            <a:extLst>
              <a:ext uri="{FF2B5EF4-FFF2-40B4-BE49-F238E27FC236}">
                <a16:creationId xmlns:a16="http://schemas.microsoft.com/office/drawing/2014/main" id="{8D6F9BBA-5CC4-05F5-E90B-DAB3D41A685F}"/>
              </a:ext>
            </a:extLst>
          </p:cNvPr>
          <p:cNvSpPr>
            <a:spLocks noGrp="1"/>
          </p:cNvSpPr>
          <p:nvPr>
            <p:ph type="ftr" sz="quarter" idx="3"/>
          </p:nvPr>
        </p:nvSpPr>
        <p:spPr/>
        <p:txBody>
          <a:bodyPr/>
          <a:lstStyle/>
          <a:p>
            <a:r>
              <a:rPr lang="de-DE"/>
              <a:t>Technische Hochschule Ulm | Ahmed Ibrahim Almohamed</a:t>
            </a:r>
            <a:endParaRPr lang="de-DE" dirty="0"/>
          </a:p>
        </p:txBody>
      </p:sp>
      <p:sp>
        <p:nvSpPr>
          <p:cNvPr id="9" name="TextBox 8">
            <a:extLst>
              <a:ext uri="{FF2B5EF4-FFF2-40B4-BE49-F238E27FC236}">
                <a16:creationId xmlns:a16="http://schemas.microsoft.com/office/drawing/2014/main" id="{C8FDB49D-B7C1-B24F-3430-8D15B4219CE5}"/>
              </a:ext>
            </a:extLst>
          </p:cNvPr>
          <p:cNvSpPr txBox="1"/>
          <p:nvPr/>
        </p:nvSpPr>
        <p:spPr>
          <a:xfrm>
            <a:off x="4633685" y="3429000"/>
            <a:ext cx="4615543" cy="646331"/>
          </a:xfrm>
          <a:prstGeom prst="rect">
            <a:avLst/>
          </a:prstGeom>
          <a:noFill/>
        </p:spPr>
        <p:txBody>
          <a:bodyPr wrap="square" rtlCol="0">
            <a:spAutoFit/>
          </a:bodyPr>
          <a:lstStyle/>
          <a:p>
            <a:pPr marL="285750" indent="-285750">
              <a:buFont typeface="Arial" panose="020B0604020202020204" pitchFamily="34" charset="0"/>
              <a:buChar char="•"/>
            </a:pPr>
            <a:r>
              <a:rPr lang="en-GB" b="1" dirty="0">
                <a:solidFill>
                  <a:schemeClr val="bg1"/>
                </a:solidFill>
              </a:rPr>
              <a:t>Create an OPCUA server</a:t>
            </a:r>
          </a:p>
          <a:p>
            <a:pPr marL="285750" indent="-285750">
              <a:buFont typeface="Arial" panose="020B0604020202020204" pitchFamily="34" charset="0"/>
              <a:buChar char="•"/>
            </a:pPr>
            <a:r>
              <a:rPr lang="en-GB" b="1" dirty="0">
                <a:solidFill>
                  <a:schemeClr val="bg1"/>
                </a:solidFill>
              </a:rPr>
              <a:t>Create a SQL Database </a:t>
            </a:r>
          </a:p>
        </p:txBody>
      </p:sp>
      <p:pic>
        <p:nvPicPr>
          <p:cNvPr id="3" name="Picture 2" descr="A diagram of a computer server&#10;&#10;Description automatically generated with medium confidence">
            <a:extLst>
              <a:ext uri="{FF2B5EF4-FFF2-40B4-BE49-F238E27FC236}">
                <a16:creationId xmlns:a16="http://schemas.microsoft.com/office/drawing/2014/main" id="{83C982FC-9726-D750-D122-2E48E328EDB3}"/>
              </a:ext>
            </a:extLst>
          </p:cNvPr>
          <p:cNvPicPr>
            <a:picLocks noChangeAspect="1"/>
          </p:cNvPicPr>
          <p:nvPr/>
        </p:nvPicPr>
        <p:blipFill>
          <a:blip r:embed="rId8"/>
          <a:stretch>
            <a:fillRect/>
          </a:stretch>
        </p:blipFill>
        <p:spPr>
          <a:xfrm>
            <a:off x="211053" y="2796492"/>
            <a:ext cx="4728000" cy="2698921"/>
          </a:xfrm>
          <a:prstGeom prst="rect">
            <a:avLst/>
          </a:prstGeom>
        </p:spPr>
      </p:pic>
      <p:sp>
        <p:nvSpPr>
          <p:cNvPr id="7" name="Oval 6">
            <a:extLst>
              <a:ext uri="{FF2B5EF4-FFF2-40B4-BE49-F238E27FC236}">
                <a16:creationId xmlns:a16="http://schemas.microsoft.com/office/drawing/2014/main" id="{7E5C3C93-F4C8-9A2E-F7EA-A889C3B5B970}"/>
              </a:ext>
            </a:extLst>
          </p:cNvPr>
          <p:cNvSpPr/>
          <p:nvPr/>
        </p:nvSpPr>
        <p:spPr>
          <a:xfrm>
            <a:off x="2433418" y="3429000"/>
            <a:ext cx="1128932" cy="933450"/>
          </a:xfrm>
          <a:prstGeom prst="ellipse">
            <a:avLst/>
          </a:prstGeom>
          <a:noFill/>
          <a:ln w="254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GB"/>
          </a:p>
        </p:txBody>
      </p:sp>
    </p:spTree>
    <p:extLst>
      <p:ext uri="{BB962C8B-B14F-4D97-AF65-F5344CB8AC3E}">
        <p14:creationId xmlns:p14="http://schemas.microsoft.com/office/powerpoint/2010/main" val="2617589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AF944-ED7F-C3A0-FA05-353E63ECF8E2}"/>
              </a:ext>
            </a:extLst>
          </p:cNvPr>
          <p:cNvSpPr>
            <a:spLocks noGrp="1"/>
          </p:cNvSpPr>
          <p:nvPr>
            <p:ph type="title"/>
          </p:nvPr>
        </p:nvSpPr>
        <p:spPr/>
        <p:txBody>
          <a:bodyPr>
            <a:normAutofit fontScale="90000"/>
          </a:bodyPr>
          <a:lstStyle/>
          <a:p>
            <a:r>
              <a:rPr lang="en-GB" dirty="0"/>
              <a:t>State of Art</a:t>
            </a:r>
          </a:p>
        </p:txBody>
      </p:sp>
      <p:graphicFrame>
        <p:nvGraphicFramePr>
          <p:cNvPr id="5" name="Diagram 4">
            <a:extLst>
              <a:ext uri="{FF2B5EF4-FFF2-40B4-BE49-F238E27FC236}">
                <a16:creationId xmlns:a16="http://schemas.microsoft.com/office/drawing/2014/main" id="{63C8140D-C65C-98BF-FDE8-2AD2624F1835}"/>
              </a:ext>
            </a:extLst>
          </p:cNvPr>
          <p:cNvGraphicFramePr/>
          <p:nvPr/>
        </p:nvGraphicFramePr>
        <p:xfrm>
          <a:off x="477286" y="1004394"/>
          <a:ext cx="11237428" cy="51339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Circle: Hollow 5">
            <a:extLst>
              <a:ext uri="{FF2B5EF4-FFF2-40B4-BE49-F238E27FC236}">
                <a16:creationId xmlns:a16="http://schemas.microsoft.com/office/drawing/2014/main" id="{AF9628B3-3AB2-9C89-A036-AE5972174291}"/>
              </a:ext>
            </a:extLst>
          </p:cNvPr>
          <p:cNvSpPr/>
          <p:nvPr/>
        </p:nvSpPr>
        <p:spPr>
          <a:xfrm>
            <a:off x="-7166430" y="-14564237"/>
            <a:ext cx="36271200" cy="36271200"/>
          </a:xfrm>
          <a:prstGeom prst="donut">
            <a:avLst>
              <a:gd name="adj" fmla="val 46505"/>
            </a:avLst>
          </a:prstGeom>
          <a:solidFill>
            <a:schemeClr val="accent1">
              <a:alpha val="8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 name="Footer Placeholder 3">
            <a:extLst>
              <a:ext uri="{FF2B5EF4-FFF2-40B4-BE49-F238E27FC236}">
                <a16:creationId xmlns:a16="http://schemas.microsoft.com/office/drawing/2014/main" id="{8D6F9BBA-5CC4-05F5-E90B-DAB3D41A685F}"/>
              </a:ext>
            </a:extLst>
          </p:cNvPr>
          <p:cNvSpPr>
            <a:spLocks noGrp="1"/>
          </p:cNvSpPr>
          <p:nvPr>
            <p:ph type="ftr" sz="quarter" idx="3"/>
          </p:nvPr>
        </p:nvSpPr>
        <p:spPr/>
        <p:txBody>
          <a:bodyPr/>
          <a:lstStyle/>
          <a:p>
            <a:r>
              <a:rPr lang="de-DE"/>
              <a:t>Technische Hochschule Ulm | Ahmed Ibrahim Almohamed</a:t>
            </a:r>
            <a:endParaRPr lang="de-DE" dirty="0"/>
          </a:p>
        </p:txBody>
      </p:sp>
      <p:sp>
        <p:nvSpPr>
          <p:cNvPr id="9" name="TextBox 8">
            <a:extLst>
              <a:ext uri="{FF2B5EF4-FFF2-40B4-BE49-F238E27FC236}">
                <a16:creationId xmlns:a16="http://schemas.microsoft.com/office/drawing/2014/main" id="{C8FDB49D-B7C1-B24F-3430-8D15B4219CE5}"/>
              </a:ext>
            </a:extLst>
          </p:cNvPr>
          <p:cNvSpPr txBox="1"/>
          <p:nvPr/>
        </p:nvSpPr>
        <p:spPr>
          <a:xfrm>
            <a:off x="6096000" y="4422225"/>
            <a:ext cx="4615543" cy="1477328"/>
          </a:xfrm>
          <a:prstGeom prst="rect">
            <a:avLst/>
          </a:prstGeom>
          <a:noFill/>
        </p:spPr>
        <p:txBody>
          <a:bodyPr wrap="square" rtlCol="0">
            <a:spAutoFit/>
          </a:bodyPr>
          <a:lstStyle/>
          <a:p>
            <a:pPr marL="285750" indent="-285750">
              <a:buFont typeface="Arial" panose="020B0604020202020204" pitchFamily="34" charset="0"/>
              <a:buChar char="•"/>
            </a:pPr>
            <a:r>
              <a:rPr lang="en-GB" b="1" dirty="0">
                <a:solidFill>
                  <a:schemeClr val="bg1"/>
                </a:solidFill>
              </a:rPr>
              <a:t>Design a Dashboard application</a:t>
            </a:r>
          </a:p>
          <a:p>
            <a:pPr marL="285750" indent="-285750">
              <a:buFont typeface="Arial" panose="020B0604020202020204" pitchFamily="34" charset="0"/>
              <a:buChar char="•"/>
            </a:pPr>
            <a:r>
              <a:rPr lang="en-GB" b="1" dirty="0">
                <a:solidFill>
                  <a:schemeClr val="bg1"/>
                </a:solidFill>
              </a:rPr>
              <a:t>Implement the Dashboard application</a:t>
            </a:r>
          </a:p>
          <a:p>
            <a:pPr marL="285750" indent="-285750">
              <a:buFont typeface="Arial" panose="020B0604020202020204" pitchFamily="34" charset="0"/>
              <a:buChar char="•"/>
            </a:pPr>
            <a:r>
              <a:rPr lang="en-GB" b="1" dirty="0">
                <a:solidFill>
                  <a:schemeClr val="bg1"/>
                </a:solidFill>
              </a:rPr>
              <a:t>Embed an OPCUA Client on the application</a:t>
            </a:r>
          </a:p>
          <a:p>
            <a:pPr marL="285750" indent="-285750">
              <a:buFont typeface="Arial" panose="020B0604020202020204" pitchFamily="34" charset="0"/>
              <a:buChar char="•"/>
            </a:pPr>
            <a:r>
              <a:rPr lang="en-GB" b="1" dirty="0">
                <a:solidFill>
                  <a:schemeClr val="bg1"/>
                </a:solidFill>
              </a:rPr>
              <a:t>Test the application</a:t>
            </a:r>
          </a:p>
        </p:txBody>
      </p:sp>
      <p:pic>
        <p:nvPicPr>
          <p:cNvPr id="3" name="Picture 2" descr="A diagram of a computer server&#10;&#10;Description automatically generated with medium confidence">
            <a:extLst>
              <a:ext uri="{FF2B5EF4-FFF2-40B4-BE49-F238E27FC236}">
                <a16:creationId xmlns:a16="http://schemas.microsoft.com/office/drawing/2014/main" id="{61AA5953-D757-8E34-93E8-8A5E3BACDB34}"/>
              </a:ext>
            </a:extLst>
          </p:cNvPr>
          <p:cNvPicPr>
            <a:picLocks noChangeAspect="1"/>
          </p:cNvPicPr>
          <p:nvPr/>
        </p:nvPicPr>
        <p:blipFill>
          <a:blip r:embed="rId8"/>
          <a:stretch>
            <a:fillRect/>
          </a:stretch>
        </p:blipFill>
        <p:spPr>
          <a:xfrm>
            <a:off x="239628" y="2796492"/>
            <a:ext cx="4728000" cy="2698921"/>
          </a:xfrm>
          <a:prstGeom prst="rect">
            <a:avLst/>
          </a:prstGeom>
        </p:spPr>
      </p:pic>
      <p:sp>
        <p:nvSpPr>
          <p:cNvPr id="7" name="Oval 6">
            <a:extLst>
              <a:ext uri="{FF2B5EF4-FFF2-40B4-BE49-F238E27FC236}">
                <a16:creationId xmlns:a16="http://schemas.microsoft.com/office/drawing/2014/main" id="{F6785A0E-A746-91F3-8F15-EF31B7F2E08B}"/>
              </a:ext>
            </a:extLst>
          </p:cNvPr>
          <p:cNvSpPr/>
          <p:nvPr/>
        </p:nvSpPr>
        <p:spPr>
          <a:xfrm>
            <a:off x="2039161" y="2730473"/>
            <a:ext cx="2561413" cy="933450"/>
          </a:xfrm>
          <a:prstGeom prst="ellipse">
            <a:avLst/>
          </a:prstGeom>
          <a:noFill/>
          <a:ln w="254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GB"/>
          </a:p>
        </p:txBody>
      </p:sp>
    </p:spTree>
    <p:extLst>
      <p:ext uri="{BB962C8B-B14F-4D97-AF65-F5344CB8AC3E}">
        <p14:creationId xmlns:p14="http://schemas.microsoft.com/office/powerpoint/2010/main" val="24946875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diagram of a computer program&#10;&#10;Description automatically generated with medium confidence">
            <a:extLst>
              <a:ext uri="{FF2B5EF4-FFF2-40B4-BE49-F238E27FC236}">
                <a16:creationId xmlns:a16="http://schemas.microsoft.com/office/drawing/2014/main" id="{94BFF088-CD1F-F025-FB07-218463B0C416}"/>
              </a:ext>
            </a:extLst>
          </p:cNvPr>
          <p:cNvPicPr>
            <a:picLocks noGrp="1" noChangeAspect="1"/>
          </p:cNvPicPr>
          <p:nvPr>
            <p:ph idx="1"/>
          </p:nvPr>
        </p:nvPicPr>
        <p:blipFill>
          <a:blip r:embed="rId3"/>
          <a:stretch>
            <a:fillRect/>
          </a:stretch>
        </p:blipFill>
        <p:spPr>
          <a:xfrm>
            <a:off x="1715532" y="1237786"/>
            <a:ext cx="8760936" cy="4928027"/>
          </a:xfrm>
        </p:spPr>
      </p:pic>
      <p:sp>
        <p:nvSpPr>
          <p:cNvPr id="3" name="Text Placeholder 2">
            <a:extLst>
              <a:ext uri="{FF2B5EF4-FFF2-40B4-BE49-F238E27FC236}">
                <a16:creationId xmlns:a16="http://schemas.microsoft.com/office/drawing/2014/main" id="{0726500E-7912-4503-8A97-43CC72C1CE7C}"/>
              </a:ext>
            </a:extLst>
          </p:cNvPr>
          <p:cNvSpPr>
            <a:spLocks noGrp="1"/>
          </p:cNvSpPr>
          <p:nvPr>
            <p:ph type="body" sz="quarter" idx="12"/>
          </p:nvPr>
        </p:nvSpPr>
        <p:spPr/>
        <p:txBody>
          <a:bodyPr/>
          <a:lstStyle/>
          <a:p>
            <a:r>
              <a:rPr lang="en-GB" dirty="0"/>
              <a:t>Ros2 Digital Twin</a:t>
            </a:r>
          </a:p>
        </p:txBody>
      </p:sp>
      <p:sp>
        <p:nvSpPr>
          <p:cNvPr id="4" name="Title 3">
            <a:extLst>
              <a:ext uri="{FF2B5EF4-FFF2-40B4-BE49-F238E27FC236}">
                <a16:creationId xmlns:a16="http://schemas.microsoft.com/office/drawing/2014/main" id="{6465F843-E218-5219-9669-B2363D713273}"/>
              </a:ext>
            </a:extLst>
          </p:cNvPr>
          <p:cNvSpPr>
            <a:spLocks noGrp="1"/>
          </p:cNvSpPr>
          <p:nvPr>
            <p:ph type="title"/>
          </p:nvPr>
        </p:nvSpPr>
        <p:spPr/>
        <p:txBody>
          <a:bodyPr>
            <a:normAutofit fontScale="90000"/>
          </a:bodyPr>
          <a:lstStyle/>
          <a:p>
            <a:r>
              <a:rPr lang="en-GB" dirty="0"/>
              <a:t>State of Art</a:t>
            </a:r>
          </a:p>
        </p:txBody>
      </p:sp>
      <p:sp>
        <p:nvSpPr>
          <p:cNvPr id="5" name="Footer Placeholder 4">
            <a:extLst>
              <a:ext uri="{FF2B5EF4-FFF2-40B4-BE49-F238E27FC236}">
                <a16:creationId xmlns:a16="http://schemas.microsoft.com/office/drawing/2014/main" id="{9025B9ED-C201-11F5-80B8-2436895E05AA}"/>
              </a:ext>
            </a:extLst>
          </p:cNvPr>
          <p:cNvSpPr>
            <a:spLocks noGrp="1"/>
          </p:cNvSpPr>
          <p:nvPr>
            <p:ph type="ftr" sz="quarter" idx="3"/>
          </p:nvPr>
        </p:nvSpPr>
        <p:spPr/>
        <p:txBody>
          <a:bodyPr/>
          <a:lstStyle/>
          <a:p>
            <a:r>
              <a:rPr lang="de-DE"/>
              <a:t>Technische Hochschule Ulm | Ahmed Ibrahim Almohamed</a:t>
            </a:r>
            <a:endParaRPr lang="de-DE" dirty="0"/>
          </a:p>
        </p:txBody>
      </p:sp>
    </p:spTree>
    <p:extLst>
      <p:ext uri="{BB962C8B-B14F-4D97-AF65-F5344CB8AC3E}">
        <p14:creationId xmlns:p14="http://schemas.microsoft.com/office/powerpoint/2010/main" val="1890590994"/>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726500E-7912-4503-8A97-43CC72C1CE7C}"/>
              </a:ext>
            </a:extLst>
          </p:cNvPr>
          <p:cNvSpPr>
            <a:spLocks noGrp="1"/>
          </p:cNvSpPr>
          <p:nvPr>
            <p:ph type="body" sz="quarter" idx="12"/>
          </p:nvPr>
        </p:nvSpPr>
        <p:spPr/>
        <p:txBody>
          <a:bodyPr/>
          <a:lstStyle/>
          <a:p>
            <a:r>
              <a:rPr lang="en-GB" dirty="0"/>
              <a:t>Ros2 Digital Twin</a:t>
            </a:r>
          </a:p>
        </p:txBody>
      </p:sp>
      <p:sp>
        <p:nvSpPr>
          <p:cNvPr id="4" name="Title 3">
            <a:extLst>
              <a:ext uri="{FF2B5EF4-FFF2-40B4-BE49-F238E27FC236}">
                <a16:creationId xmlns:a16="http://schemas.microsoft.com/office/drawing/2014/main" id="{6465F843-E218-5219-9669-B2363D713273}"/>
              </a:ext>
            </a:extLst>
          </p:cNvPr>
          <p:cNvSpPr>
            <a:spLocks noGrp="1"/>
          </p:cNvSpPr>
          <p:nvPr>
            <p:ph type="title"/>
          </p:nvPr>
        </p:nvSpPr>
        <p:spPr/>
        <p:txBody>
          <a:bodyPr>
            <a:normAutofit fontScale="90000"/>
          </a:bodyPr>
          <a:lstStyle/>
          <a:p>
            <a:r>
              <a:rPr lang="en-GB" dirty="0"/>
              <a:t>State of Art</a:t>
            </a:r>
          </a:p>
        </p:txBody>
      </p:sp>
      <p:sp>
        <p:nvSpPr>
          <p:cNvPr id="5" name="Footer Placeholder 4">
            <a:extLst>
              <a:ext uri="{FF2B5EF4-FFF2-40B4-BE49-F238E27FC236}">
                <a16:creationId xmlns:a16="http://schemas.microsoft.com/office/drawing/2014/main" id="{9025B9ED-C201-11F5-80B8-2436895E05AA}"/>
              </a:ext>
            </a:extLst>
          </p:cNvPr>
          <p:cNvSpPr>
            <a:spLocks noGrp="1"/>
          </p:cNvSpPr>
          <p:nvPr>
            <p:ph type="ftr" sz="quarter" idx="3"/>
          </p:nvPr>
        </p:nvSpPr>
        <p:spPr/>
        <p:txBody>
          <a:bodyPr/>
          <a:lstStyle/>
          <a:p>
            <a:r>
              <a:rPr lang="de-DE"/>
              <a:t>Technische Hochschule Ulm | Ahmed Ibrahim Almohamed</a:t>
            </a:r>
            <a:endParaRPr lang="de-DE" dirty="0"/>
          </a:p>
        </p:txBody>
      </p:sp>
      <p:pic>
        <p:nvPicPr>
          <p:cNvPr id="9" name="Content Placeholder 8" descr="A diagram of a computer system&#10;&#10;Description automatically generated with medium confidence">
            <a:extLst>
              <a:ext uri="{FF2B5EF4-FFF2-40B4-BE49-F238E27FC236}">
                <a16:creationId xmlns:a16="http://schemas.microsoft.com/office/drawing/2014/main" id="{B4707C96-D4E5-3B34-DF56-880FFDADC45E}"/>
              </a:ext>
            </a:extLst>
          </p:cNvPr>
          <p:cNvPicPr>
            <a:picLocks noGrp="1" noChangeAspect="1"/>
          </p:cNvPicPr>
          <p:nvPr>
            <p:ph idx="1"/>
          </p:nvPr>
        </p:nvPicPr>
        <p:blipFill>
          <a:blip r:embed="rId3"/>
          <a:stretch>
            <a:fillRect/>
          </a:stretch>
        </p:blipFill>
        <p:spPr>
          <a:xfrm>
            <a:off x="1663388" y="1429786"/>
            <a:ext cx="8865224" cy="4986689"/>
          </a:xfrm>
        </p:spPr>
      </p:pic>
    </p:spTree>
    <p:extLst>
      <p:ext uri="{BB962C8B-B14F-4D97-AF65-F5344CB8AC3E}">
        <p14:creationId xmlns:p14="http://schemas.microsoft.com/office/powerpoint/2010/main" val="2273082802"/>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ABF5D-6491-E240-7A81-982068121588}"/>
              </a:ext>
            </a:extLst>
          </p:cNvPr>
          <p:cNvSpPr>
            <a:spLocks noGrp="1"/>
          </p:cNvSpPr>
          <p:nvPr>
            <p:ph type="title"/>
          </p:nvPr>
        </p:nvSpPr>
        <p:spPr>
          <a:xfrm>
            <a:off x="4843462" y="2766218"/>
            <a:ext cx="2505075" cy="1325563"/>
          </a:xfrm>
        </p:spPr>
        <p:txBody>
          <a:bodyPr/>
          <a:lstStyle/>
          <a:p>
            <a:pPr algn="ctr"/>
            <a:r>
              <a:rPr lang="en-GB" dirty="0"/>
              <a:t>DEMO</a:t>
            </a:r>
          </a:p>
        </p:txBody>
      </p:sp>
      <p:sp>
        <p:nvSpPr>
          <p:cNvPr id="3" name="Footer Placeholder 2">
            <a:extLst>
              <a:ext uri="{FF2B5EF4-FFF2-40B4-BE49-F238E27FC236}">
                <a16:creationId xmlns:a16="http://schemas.microsoft.com/office/drawing/2014/main" id="{D8C71A13-BFC5-4612-93C7-861180595049}"/>
              </a:ext>
            </a:extLst>
          </p:cNvPr>
          <p:cNvSpPr>
            <a:spLocks noGrp="1"/>
          </p:cNvSpPr>
          <p:nvPr>
            <p:ph type="ftr" sz="quarter" idx="11"/>
          </p:nvPr>
        </p:nvSpPr>
        <p:spPr/>
        <p:txBody>
          <a:bodyPr/>
          <a:lstStyle/>
          <a:p>
            <a:r>
              <a:rPr lang="de-DE"/>
              <a:t>Technische Hochschule Ulm | Ahmed Ibrahim Almohamed</a:t>
            </a:r>
            <a:endParaRPr lang="de-DE" dirty="0"/>
          </a:p>
        </p:txBody>
      </p:sp>
      <p:sp>
        <p:nvSpPr>
          <p:cNvPr id="4" name="Slide Number Placeholder 3">
            <a:extLst>
              <a:ext uri="{FF2B5EF4-FFF2-40B4-BE49-F238E27FC236}">
                <a16:creationId xmlns:a16="http://schemas.microsoft.com/office/drawing/2014/main" id="{4B387523-2DDA-BB9C-11FD-8C1ACC91D1AE}"/>
              </a:ext>
            </a:extLst>
          </p:cNvPr>
          <p:cNvSpPr>
            <a:spLocks noGrp="1"/>
          </p:cNvSpPr>
          <p:nvPr>
            <p:ph type="sldNum" sz="quarter" idx="12"/>
          </p:nvPr>
        </p:nvSpPr>
        <p:spPr/>
        <p:txBody>
          <a:bodyPr/>
          <a:lstStyle/>
          <a:p>
            <a:fld id="{99CA1EA3-0D11-4A4F-87CC-2BC8EC611D52}" type="slidenum">
              <a:rPr lang="en-GB" smtClean="0"/>
              <a:t>24</a:t>
            </a:fld>
            <a:endParaRPr lang="en-GB"/>
          </a:p>
        </p:txBody>
      </p:sp>
    </p:spTree>
    <p:extLst>
      <p:ext uri="{BB962C8B-B14F-4D97-AF65-F5344CB8AC3E}">
        <p14:creationId xmlns:p14="http://schemas.microsoft.com/office/powerpoint/2010/main" val="4137279380"/>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Untertitel 5">
            <a:extLst>
              <a:ext uri="{FF2B5EF4-FFF2-40B4-BE49-F238E27FC236}">
                <a16:creationId xmlns:a16="http://schemas.microsoft.com/office/drawing/2014/main" id="{FA31ECEF-2EB7-4620-A686-E836F41C7C4C}"/>
              </a:ext>
            </a:extLst>
          </p:cNvPr>
          <p:cNvSpPr>
            <a:spLocks noGrp="1"/>
          </p:cNvSpPr>
          <p:nvPr>
            <p:ph type="subTitle" idx="1"/>
          </p:nvPr>
        </p:nvSpPr>
        <p:spPr/>
        <p:txBody>
          <a:bodyPr/>
          <a:lstStyle/>
          <a:p>
            <a:r>
              <a:rPr lang="de-DE" dirty="0"/>
              <a:t>www.thu.de</a:t>
            </a:r>
          </a:p>
        </p:txBody>
      </p:sp>
      <p:sp>
        <p:nvSpPr>
          <p:cNvPr id="5" name="Titel 4">
            <a:extLst>
              <a:ext uri="{FF2B5EF4-FFF2-40B4-BE49-F238E27FC236}">
                <a16:creationId xmlns:a16="http://schemas.microsoft.com/office/drawing/2014/main" id="{A46B8D04-2C48-4B92-BF42-AEBECF81C9AB}"/>
              </a:ext>
            </a:extLst>
          </p:cNvPr>
          <p:cNvSpPr>
            <a:spLocks noGrp="1"/>
          </p:cNvSpPr>
          <p:nvPr>
            <p:ph type="title"/>
          </p:nvPr>
        </p:nvSpPr>
        <p:spPr/>
        <p:txBody>
          <a:bodyPr>
            <a:normAutofit/>
          </a:bodyPr>
          <a:lstStyle/>
          <a:p>
            <a:r>
              <a:rPr lang="de-DE" dirty="0"/>
              <a:t>Vielen Dank für </a:t>
            </a:r>
            <a:br>
              <a:rPr lang="de-DE" dirty="0"/>
            </a:br>
            <a:r>
              <a:rPr lang="de-DE" dirty="0"/>
              <a:t>Ihre Aufmerksamkeit.</a:t>
            </a:r>
          </a:p>
        </p:txBody>
      </p:sp>
    </p:spTree>
    <p:extLst>
      <p:ext uri="{BB962C8B-B14F-4D97-AF65-F5344CB8AC3E}">
        <p14:creationId xmlns:p14="http://schemas.microsoft.com/office/powerpoint/2010/main" val="194500104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DA42CC3-C279-D8CC-A5B1-70C3B73C66E4}"/>
              </a:ext>
            </a:extLst>
          </p:cNvPr>
          <p:cNvSpPr>
            <a:spLocks noGrp="1"/>
          </p:cNvSpPr>
          <p:nvPr>
            <p:ph type="body" sz="quarter" idx="12"/>
          </p:nvPr>
        </p:nvSpPr>
        <p:spPr/>
        <p:txBody>
          <a:bodyPr/>
          <a:lstStyle/>
          <a:p>
            <a:r>
              <a:rPr lang="en-GB" dirty="0"/>
              <a:t>Problem</a:t>
            </a:r>
          </a:p>
        </p:txBody>
      </p:sp>
      <p:sp>
        <p:nvSpPr>
          <p:cNvPr id="4" name="Title 3">
            <a:extLst>
              <a:ext uri="{FF2B5EF4-FFF2-40B4-BE49-F238E27FC236}">
                <a16:creationId xmlns:a16="http://schemas.microsoft.com/office/drawing/2014/main" id="{BF10D6C6-BF90-6E49-2D44-B6B04EABA6B1}"/>
              </a:ext>
            </a:extLst>
          </p:cNvPr>
          <p:cNvSpPr>
            <a:spLocks noGrp="1"/>
          </p:cNvSpPr>
          <p:nvPr>
            <p:ph type="title"/>
          </p:nvPr>
        </p:nvSpPr>
        <p:spPr/>
        <p:txBody>
          <a:bodyPr>
            <a:normAutofit fontScale="90000"/>
          </a:bodyPr>
          <a:lstStyle/>
          <a:p>
            <a:r>
              <a:rPr lang="en-GB" dirty="0"/>
              <a:t>Introduction	</a:t>
            </a:r>
          </a:p>
        </p:txBody>
      </p:sp>
      <p:sp>
        <p:nvSpPr>
          <p:cNvPr id="5" name="Footer Placeholder 4">
            <a:extLst>
              <a:ext uri="{FF2B5EF4-FFF2-40B4-BE49-F238E27FC236}">
                <a16:creationId xmlns:a16="http://schemas.microsoft.com/office/drawing/2014/main" id="{8BDFA3AE-4B91-52D0-F765-CB94D52FDC6C}"/>
              </a:ext>
            </a:extLst>
          </p:cNvPr>
          <p:cNvSpPr>
            <a:spLocks noGrp="1"/>
          </p:cNvSpPr>
          <p:nvPr>
            <p:ph type="ftr" sz="quarter" idx="3"/>
          </p:nvPr>
        </p:nvSpPr>
        <p:spPr/>
        <p:txBody>
          <a:bodyPr/>
          <a:lstStyle/>
          <a:p>
            <a:r>
              <a:rPr lang="de-DE" dirty="0"/>
              <a:t>Technische Hochschule Ulm | Ahmed Ibrahim Almohamed</a:t>
            </a:r>
          </a:p>
        </p:txBody>
      </p:sp>
      <p:grpSp>
        <p:nvGrpSpPr>
          <p:cNvPr id="33" name="Group 32">
            <a:extLst>
              <a:ext uri="{FF2B5EF4-FFF2-40B4-BE49-F238E27FC236}">
                <a16:creationId xmlns:a16="http://schemas.microsoft.com/office/drawing/2014/main" id="{C8577732-9960-B5D1-2D7E-92FDA1F49FED}"/>
              </a:ext>
            </a:extLst>
          </p:cNvPr>
          <p:cNvGrpSpPr/>
          <p:nvPr/>
        </p:nvGrpSpPr>
        <p:grpSpPr>
          <a:xfrm>
            <a:off x="1703156" y="1762333"/>
            <a:ext cx="8785687" cy="4091273"/>
            <a:chOff x="1713036" y="1762333"/>
            <a:chExt cx="8785687" cy="4091273"/>
          </a:xfrm>
        </p:grpSpPr>
        <p:grpSp>
          <p:nvGrpSpPr>
            <p:cNvPr id="22" name="Group 21">
              <a:extLst>
                <a:ext uri="{FF2B5EF4-FFF2-40B4-BE49-F238E27FC236}">
                  <a16:creationId xmlns:a16="http://schemas.microsoft.com/office/drawing/2014/main" id="{09FB9653-31AA-4FA3-6FB9-0EADD00259F3}"/>
                </a:ext>
              </a:extLst>
            </p:cNvPr>
            <p:cNvGrpSpPr/>
            <p:nvPr/>
          </p:nvGrpSpPr>
          <p:grpSpPr>
            <a:xfrm>
              <a:off x="3710534" y="1762333"/>
              <a:ext cx="2361235" cy="2345108"/>
              <a:chOff x="973392" y="2913196"/>
              <a:chExt cx="2361235" cy="2345108"/>
            </a:xfrm>
          </p:grpSpPr>
          <p:sp>
            <p:nvSpPr>
              <p:cNvPr id="12" name="Oval 11">
                <a:extLst>
                  <a:ext uri="{FF2B5EF4-FFF2-40B4-BE49-F238E27FC236}">
                    <a16:creationId xmlns:a16="http://schemas.microsoft.com/office/drawing/2014/main" id="{995A7107-2CBE-54BF-0FD4-C1C6419B9A20}"/>
                  </a:ext>
                </a:extLst>
              </p:cNvPr>
              <p:cNvSpPr/>
              <p:nvPr/>
            </p:nvSpPr>
            <p:spPr>
              <a:xfrm>
                <a:off x="1337129" y="3556322"/>
                <a:ext cx="1701982" cy="1701982"/>
              </a:xfrm>
              <a:prstGeom prst="ellipse">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78B1B2B9-0E15-C081-9D88-8E6915DC06D3}"/>
                  </a:ext>
                </a:extLst>
              </p:cNvPr>
              <p:cNvSpPr txBox="1"/>
              <p:nvPr/>
            </p:nvSpPr>
            <p:spPr>
              <a:xfrm>
                <a:off x="973392" y="2913196"/>
                <a:ext cx="2361235" cy="646331"/>
              </a:xfrm>
              <a:prstGeom prst="rect">
                <a:avLst/>
              </a:prstGeom>
              <a:noFill/>
            </p:spPr>
            <p:txBody>
              <a:bodyPr wrap="square" rtlCol="0">
                <a:spAutoFit/>
              </a:bodyPr>
              <a:lstStyle/>
              <a:p>
                <a:pPr algn="ctr"/>
                <a:r>
                  <a:rPr lang="en-GB" dirty="0">
                    <a:solidFill>
                      <a:schemeClr val="tx1">
                        <a:lumMod val="90000"/>
                        <a:lumOff val="10000"/>
                      </a:schemeClr>
                    </a:solidFill>
                  </a:rPr>
                  <a:t>Manual coding to the robot</a:t>
                </a:r>
              </a:p>
            </p:txBody>
          </p:sp>
          <p:pic>
            <p:nvPicPr>
              <p:cNvPr id="21" name="Graphic 20" descr="USB with solid fill">
                <a:extLst>
                  <a:ext uri="{FF2B5EF4-FFF2-40B4-BE49-F238E27FC236}">
                    <a16:creationId xmlns:a16="http://schemas.microsoft.com/office/drawing/2014/main" id="{72F98A37-6AC6-86AC-E2CA-EAF99518250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730920" y="3950113"/>
                <a:ext cx="914400" cy="914400"/>
              </a:xfrm>
              <a:prstGeom prst="rect">
                <a:avLst/>
              </a:prstGeom>
            </p:spPr>
          </p:pic>
        </p:grpSp>
        <p:grpSp>
          <p:nvGrpSpPr>
            <p:cNvPr id="25" name="Group 24">
              <a:extLst>
                <a:ext uri="{FF2B5EF4-FFF2-40B4-BE49-F238E27FC236}">
                  <a16:creationId xmlns:a16="http://schemas.microsoft.com/office/drawing/2014/main" id="{89958FE1-05A3-4AF3-4E42-57D7785762C4}"/>
                </a:ext>
              </a:extLst>
            </p:cNvPr>
            <p:cNvGrpSpPr/>
            <p:nvPr/>
          </p:nvGrpSpPr>
          <p:grpSpPr>
            <a:xfrm>
              <a:off x="5871331" y="3490380"/>
              <a:ext cx="2361235" cy="2328418"/>
              <a:chOff x="3446225" y="1835158"/>
              <a:chExt cx="2361235" cy="2328418"/>
            </a:xfrm>
          </p:grpSpPr>
          <p:sp>
            <p:nvSpPr>
              <p:cNvPr id="14" name="Oval 13">
                <a:extLst>
                  <a:ext uri="{FF2B5EF4-FFF2-40B4-BE49-F238E27FC236}">
                    <a16:creationId xmlns:a16="http://schemas.microsoft.com/office/drawing/2014/main" id="{6FADB989-B4EE-39D2-B6D0-5FAA852E6C2C}"/>
                  </a:ext>
                </a:extLst>
              </p:cNvPr>
              <p:cNvSpPr/>
              <p:nvPr/>
            </p:nvSpPr>
            <p:spPr>
              <a:xfrm>
                <a:off x="3769462" y="2461594"/>
                <a:ext cx="1701982" cy="1701982"/>
              </a:xfrm>
              <a:prstGeom prst="ellipse">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52B12A97-A9FE-95C8-47E6-E2110276088A}"/>
                  </a:ext>
                </a:extLst>
              </p:cNvPr>
              <p:cNvSpPr txBox="1"/>
              <p:nvPr/>
            </p:nvSpPr>
            <p:spPr>
              <a:xfrm>
                <a:off x="3446225" y="1835158"/>
                <a:ext cx="2361235" cy="646331"/>
              </a:xfrm>
              <a:prstGeom prst="rect">
                <a:avLst/>
              </a:prstGeom>
              <a:noFill/>
            </p:spPr>
            <p:txBody>
              <a:bodyPr wrap="square" rtlCol="0">
                <a:spAutoFit/>
              </a:bodyPr>
              <a:lstStyle/>
              <a:p>
                <a:pPr algn="ctr"/>
                <a:r>
                  <a:rPr lang="en-GB" dirty="0">
                    <a:solidFill>
                      <a:schemeClr val="tx1">
                        <a:lumMod val="90000"/>
                        <a:lumOff val="10000"/>
                      </a:schemeClr>
                    </a:solidFill>
                  </a:rPr>
                  <a:t>Shrink the focus on the robotics concept</a:t>
                </a:r>
              </a:p>
            </p:txBody>
          </p:sp>
          <p:pic>
            <p:nvPicPr>
              <p:cNvPr id="24" name="Graphic 23" descr="Robot with solid fill">
                <a:extLst>
                  <a:ext uri="{FF2B5EF4-FFF2-40B4-BE49-F238E27FC236}">
                    <a16:creationId xmlns:a16="http://schemas.microsoft.com/office/drawing/2014/main" id="{4E2F6D1B-12D8-4D86-A008-709FDC17202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63253" y="2818918"/>
                <a:ext cx="914400" cy="914400"/>
              </a:xfrm>
              <a:prstGeom prst="rect">
                <a:avLst/>
              </a:prstGeom>
            </p:spPr>
          </p:pic>
        </p:grpSp>
        <p:grpSp>
          <p:nvGrpSpPr>
            <p:cNvPr id="30" name="Group 29">
              <a:extLst>
                <a:ext uri="{FF2B5EF4-FFF2-40B4-BE49-F238E27FC236}">
                  <a16:creationId xmlns:a16="http://schemas.microsoft.com/office/drawing/2014/main" id="{2DFAE01B-6195-9E65-871D-DCB658F17EB7}"/>
                </a:ext>
              </a:extLst>
            </p:cNvPr>
            <p:cNvGrpSpPr/>
            <p:nvPr/>
          </p:nvGrpSpPr>
          <p:grpSpPr>
            <a:xfrm>
              <a:off x="1713036" y="3528984"/>
              <a:ext cx="2361235" cy="2324622"/>
              <a:chOff x="5884948" y="2927272"/>
              <a:chExt cx="2361235" cy="2324622"/>
            </a:xfrm>
          </p:grpSpPr>
          <p:sp>
            <p:nvSpPr>
              <p:cNvPr id="16" name="Oval 15">
                <a:extLst>
                  <a:ext uri="{FF2B5EF4-FFF2-40B4-BE49-F238E27FC236}">
                    <a16:creationId xmlns:a16="http://schemas.microsoft.com/office/drawing/2014/main" id="{EB519E3C-F856-522B-34D9-D39802A4A165}"/>
                  </a:ext>
                </a:extLst>
              </p:cNvPr>
              <p:cNvSpPr/>
              <p:nvPr/>
            </p:nvSpPr>
            <p:spPr>
              <a:xfrm>
                <a:off x="6214575" y="3549912"/>
                <a:ext cx="1701982" cy="1701982"/>
              </a:xfrm>
              <a:prstGeom prst="ellipse">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BAA62E00-580B-E7E6-E2CA-B90989640CEE}"/>
                  </a:ext>
                </a:extLst>
              </p:cNvPr>
              <p:cNvSpPr txBox="1"/>
              <p:nvPr/>
            </p:nvSpPr>
            <p:spPr>
              <a:xfrm>
                <a:off x="5884948" y="2927272"/>
                <a:ext cx="2361235" cy="369332"/>
              </a:xfrm>
              <a:prstGeom prst="rect">
                <a:avLst/>
              </a:prstGeom>
              <a:noFill/>
            </p:spPr>
            <p:txBody>
              <a:bodyPr wrap="square" rtlCol="0">
                <a:spAutoFit/>
              </a:bodyPr>
              <a:lstStyle/>
              <a:p>
                <a:pPr algn="ctr"/>
                <a:r>
                  <a:rPr lang="en-GB" dirty="0">
                    <a:solidFill>
                      <a:schemeClr val="tx1">
                        <a:lumMod val="90000"/>
                        <a:lumOff val="10000"/>
                      </a:schemeClr>
                    </a:solidFill>
                  </a:rPr>
                  <a:t>Limited Software Skills</a:t>
                </a:r>
              </a:p>
            </p:txBody>
          </p:sp>
          <p:pic>
            <p:nvPicPr>
              <p:cNvPr id="29" name="Graphic 28" descr="Cmd Terminal with solid fill">
                <a:extLst>
                  <a:ext uri="{FF2B5EF4-FFF2-40B4-BE49-F238E27FC236}">
                    <a16:creationId xmlns:a16="http://schemas.microsoft.com/office/drawing/2014/main" id="{9C70709A-5551-4308-5565-1E9FAB8D597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608365" y="3944128"/>
                <a:ext cx="914400" cy="914400"/>
              </a:xfrm>
              <a:prstGeom prst="rect">
                <a:avLst/>
              </a:prstGeom>
            </p:spPr>
          </p:pic>
        </p:grpSp>
        <p:grpSp>
          <p:nvGrpSpPr>
            <p:cNvPr id="32" name="Group 31">
              <a:extLst>
                <a:ext uri="{FF2B5EF4-FFF2-40B4-BE49-F238E27FC236}">
                  <a16:creationId xmlns:a16="http://schemas.microsoft.com/office/drawing/2014/main" id="{98CBF1D7-F707-DFFE-A958-2790C83E6EB7}"/>
                </a:ext>
              </a:extLst>
            </p:cNvPr>
            <p:cNvGrpSpPr/>
            <p:nvPr/>
          </p:nvGrpSpPr>
          <p:grpSpPr>
            <a:xfrm>
              <a:off x="8137488" y="1779060"/>
              <a:ext cx="2361235" cy="2345108"/>
              <a:chOff x="8283171" y="1818468"/>
              <a:chExt cx="2361235" cy="2345108"/>
            </a:xfrm>
          </p:grpSpPr>
          <p:sp>
            <p:nvSpPr>
              <p:cNvPr id="18" name="Oval 17">
                <a:extLst>
                  <a:ext uri="{FF2B5EF4-FFF2-40B4-BE49-F238E27FC236}">
                    <a16:creationId xmlns:a16="http://schemas.microsoft.com/office/drawing/2014/main" id="{0CE5F35B-DC8A-B886-A86A-5F75384A1592}"/>
                  </a:ext>
                </a:extLst>
              </p:cNvPr>
              <p:cNvSpPr/>
              <p:nvPr/>
            </p:nvSpPr>
            <p:spPr>
              <a:xfrm>
                <a:off x="8646908" y="2461594"/>
                <a:ext cx="1701982" cy="1701982"/>
              </a:xfrm>
              <a:prstGeom prst="ellipse">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32B1A634-A118-A6F5-D2E7-6D2B6338F0BA}"/>
                  </a:ext>
                </a:extLst>
              </p:cNvPr>
              <p:cNvSpPr txBox="1"/>
              <p:nvPr/>
            </p:nvSpPr>
            <p:spPr>
              <a:xfrm>
                <a:off x="8283171" y="1818468"/>
                <a:ext cx="2361235" cy="646331"/>
              </a:xfrm>
              <a:prstGeom prst="rect">
                <a:avLst/>
              </a:prstGeom>
              <a:noFill/>
            </p:spPr>
            <p:txBody>
              <a:bodyPr wrap="square" rtlCol="0">
                <a:spAutoFit/>
              </a:bodyPr>
              <a:lstStyle/>
              <a:p>
                <a:pPr algn="ctr"/>
                <a:r>
                  <a:rPr lang="en-GB" dirty="0">
                    <a:solidFill>
                      <a:schemeClr val="tx1">
                        <a:lumMod val="90000"/>
                        <a:lumOff val="10000"/>
                      </a:schemeClr>
                    </a:solidFill>
                  </a:rPr>
                  <a:t>No simulation environment</a:t>
                </a:r>
              </a:p>
            </p:txBody>
          </p:sp>
          <p:pic>
            <p:nvPicPr>
              <p:cNvPr id="31" name="Picture 30" descr="A black background with a black square&#10;&#10;Description automatically generated with medium confidence">
                <a:extLst>
                  <a:ext uri="{FF2B5EF4-FFF2-40B4-BE49-F238E27FC236}">
                    <a16:creationId xmlns:a16="http://schemas.microsoft.com/office/drawing/2014/main" id="{0CB81527-9F25-7D8F-E900-9515F041B9B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102746" y="2899704"/>
                <a:ext cx="790306" cy="790306"/>
              </a:xfrm>
              <a:prstGeom prst="rect">
                <a:avLst/>
              </a:prstGeom>
            </p:spPr>
          </p:pic>
        </p:grpSp>
      </p:grpSp>
    </p:spTree>
    <p:extLst>
      <p:ext uri="{BB962C8B-B14F-4D97-AF65-F5344CB8AC3E}">
        <p14:creationId xmlns:p14="http://schemas.microsoft.com/office/powerpoint/2010/main" val="236242094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DA42CC3-C279-D8CC-A5B1-70C3B73C66E4}"/>
              </a:ext>
            </a:extLst>
          </p:cNvPr>
          <p:cNvSpPr>
            <a:spLocks noGrp="1"/>
          </p:cNvSpPr>
          <p:nvPr>
            <p:ph type="body" sz="quarter" idx="12"/>
          </p:nvPr>
        </p:nvSpPr>
        <p:spPr/>
        <p:txBody>
          <a:bodyPr/>
          <a:lstStyle/>
          <a:p>
            <a:r>
              <a:rPr lang="en-GB" dirty="0"/>
              <a:t>Goals</a:t>
            </a:r>
          </a:p>
        </p:txBody>
      </p:sp>
      <p:sp>
        <p:nvSpPr>
          <p:cNvPr id="4" name="Title 3">
            <a:extLst>
              <a:ext uri="{FF2B5EF4-FFF2-40B4-BE49-F238E27FC236}">
                <a16:creationId xmlns:a16="http://schemas.microsoft.com/office/drawing/2014/main" id="{BF10D6C6-BF90-6E49-2D44-B6B04EABA6B1}"/>
              </a:ext>
            </a:extLst>
          </p:cNvPr>
          <p:cNvSpPr>
            <a:spLocks noGrp="1"/>
          </p:cNvSpPr>
          <p:nvPr>
            <p:ph type="title"/>
          </p:nvPr>
        </p:nvSpPr>
        <p:spPr/>
        <p:txBody>
          <a:bodyPr>
            <a:normAutofit fontScale="90000"/>
          </a:bodyPr>
          <a:lstStyle/>
          <a:p>
            <a:r>
              <a:rPr lang="en-GB" dirty="0"/>
              <a:t>Introduction	</a:t>
            </a:r>
          </a:p>
        </p:txBody>
      </p:sp>
      <p:sp>
        <p:nvSpPr>
          <p:cNvPr id="5" name="Footer Placeholder 4">
            <a:extLst>
              <a:ext uri="{FF2B5EF4-FFF2-40B4-BE49-F238E27FC236}">
                <a16:creationId xmlns:a16="http://schemas.microsoft.com/office/drawing/2014/main" id="{8BDFA3AE-4B91-52D0-F765-CB94D52FDC6C}"/>
              </a:ext>
            </a:extLst>
          </p:cNvPr>
          <p:cNvSpPr>
            <a:spLocks noGrp="1"/>
          </p:cNvSpPr>
          <p:nvPr>
            <p:ph type="ftr" sz="quarter" idx="3"/>
          </p:nvPr>
        </p:nvSpPr>
        <p:spPr/>
        <p:txBody>
          <a:bodyPr/>
          <a:lstStyle/>
          <a:p>
            <a:r>
              <a:rPr lang="de-DE" dirty="0"/>
              <a:t>Technische Hochschule Ulm | Ahmed Ibrahim Almohamed</a:t>
            </a:r>
          </a:p>
        </p:txBody>
      </p:sp>
      <p:grpSp>
        <p:nvGrpSpPr>
          <p:cNvPr id="37" name="Group 36">
            <a:extLst>
              <a:ext uri="{FF2B5EF4-FFF2-40B4-BE49-F238E27FC236}">
                <a16:creationId xmlns:a16="http://schemas.microsoft.com/office/drawing/2014/main" id="{B62895B3-4A3A-CD58-722A-2C8A11DB6FB9}"/>
              </a:ext>
            </a:extLst>
          </p:cNvPr>
          <p:cNvGrpSpPr/>
          <p:nvPr/>
        </p:nvGrpSpPr>
        <p:grpSpPr>
          <a:xfrm>
            <a:off x="1359725" y="1292947"/>
            <a:ext cx="9472550" cy="4935310"/>
            <a:chOff x="1942985" y="1246031"/>
            <a:chExt cx="9472550" cy="4935310"/>
          </a:xfrm>
        </p:grpSpPr>
        <p:grpSp>
          <p:nvGrpSpPr>
            <p:cNvPr id="22" name="Group 21">
              <a:extLst>
                <a:ext uri="{FF2B5EF4-FFF2-40B4-BE49-F238E27FC236}">
                  <a16:creationId xmlns:a16="http://schemas.microsoft.com/office/drawing/2014/main" id="{A9ADFA64-C3BF-0919-A4E6-CABA4B8D02F9}"/>
                </a:ext>
              </a:extLst>
            </p:cNvPr>
            <p:cNvGrpSpPr/>
            <p:nvPr/>
          </p:nvGrpSpPr>
          <p:grpSpPr>
            <a:xfrm>
              <a:off x="1942985" y="1397419"/>
              <a:ext cx="2219094" cy="2696468"/>
              <a:chOff x="1607175" y="1888924"/>
              <a:chExt cx="2219094" cy="2696468"/>
            </a:xfrm>
          </p:grpSpPr>
          <p:grpSp>
            <p:nvGrpSpPr>
              <p:cNvPr id="9" name="Group 8">
                <a:extLst>
                  <a:ext uri="{FF2B5EF4-FFF2-40B4-BE49-F238E27FC236}">
                    <a16:creationId xmlns:a16="http://schemas.microsoft.com/office/drawing/2014/main" id="{4FE0450C-58CA-CD48-0D1E-89DF95993B50}"/>
                  </a:ext>
                </a:extLst>
              </p:cNvPr>
              <p:cNvGrpSpPr/>
              <p:nvPr/>
            </p:nvGrpSpPr>
            <p:grpSpPr>
              <a:xfrm>
                <a:off x="1607176" y="2377451"/>
                <a:ext cx="2219093" cy="2207941"/>
                <a:chOff x="1471961" y="2875613"/>
                <a:chExt cx="2219093" cy="2207941"/>
              </a:xfrm>
            </p:grpSpPr>
            <p:sp>
              <p:nvSpPr>
                <p:cNvPr id="2" name="Rectangle: Rounded Corners 1">
                  <a:extLst>
                    <a:ext uri="{FF2B5EF4-FFF2-40B4-BE49-F238E27FC236}">
                      <a16:creationId xmlns:a16="http://schemas.microsoft.com/office/drawing/2014/main" id="{59A6108B-8815-EE8C-779B-18D46ACFE12D}"/>
                    </a:ext>
                  </a:extLst>
                </p:cNvPr>
                <p:cNvSpPr/>
                <p:nvPr/>
              </p:nvSpPr>
              <p:spPr>
                <a:xfrm>
                  <a:off x="1471961" y="2875613"/>
                  <a:ext cx="2219093" cy="2207941"/>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pic>
              <p:nvPicPr>
                <p:cNvPr id="8" name="Picture 7" descr="A black and white drawing of a machine&#10;&#10;Description automatically generated">
                  <a:extLst>
                    <a:ext uri="{FF2B5EF4-FFF2-40B4-BE49-F238E27FC236}">
                      <a16:creationId xmlns:a16="http://schemas.microsoft.com/office/drawing/2014/main" id="{BD1DECF3-D577-5A15-6338-7911D1240DB8}"/>
                    </a:ext>
                  </a:extLst>
                </p:cNvPr>
                <p:cNvPicPr>
                  <a:picLocks noChangeAspect="1"/>
                </p:cNvPicPr>
                <p:nvPr/>
              </p:nvPicPr>
              <p:blipFill>
                <a:blip r:embed="rId3"/>
                <a:stretch>
                  <a:fillRect/>
                </a:stretch>
              </p:blipFill>
              <p:spPr>
                <a:xfrm>
                  <a:off x="1754230" y="3152306"/>
                  <a:ext cx="1654554" cy="1654554"/>
                </a:xfrm>
                <a:prstGeom prst="ellipse">
                  <a:avLst/>
                </a:prstGeom>
                <a:noFill/>
                <a:ln>
                  <a:noFill/>
                </a:ln>
              </p:spPr>
              <p:style>
                <a:lnRef idx="0">
                  <a:scrgbClr r="0" g="0" b="0"/>
                </a:lnRef>
                <a:fillRef idx="0">
                  <a:scrgbClr r="0" g="0" b="0"/>
                </a:fillRef>
                <a:effectRef idx="0">
                  <a:scrgbClr r="0" g="0" b="0"/>
                </a:effectRef>
                <a:fontRef idx="minor">
                  <a:schemeClr val="accent1"/>
                </a:fontRef>
              </p:style>
            </p:pic>
          </p:grpSp>
          <p:sp>
            <p:nvSpPr>
              <p:cNvPr id="21" name="TextBox 20">
                <a:extLst>
                  <a:ext uri="{FF2B5EF4-FFF2-40B4-BE49-F238E27FC236}">
                    <a16:creationId xmlns:a16="http://schemas.microsoft.com/office/drawing/2014/main" id="{EFD84F9F-80D5-AF31-2B2F-4C5B728D53F6}"/>
                  </a:ext>
                </a:extLst>
              </p:cNvPr>
              <p:cNvSpPr txBox="1"/>
              <p:nvPr/>
            </p:nvSpPr>
            <p:spPr>
              <a:xfrm>
                <a:off x="1607175" y="1888924"/>
                <a:ext cx="2219093" cy="369332"/>
              </a:xfrm>
              <a:prstGeom prst="rect">
                <a:avLst/>
              </a:prstGeom>
              <a:noFill/>
            </p:spPr>
            <p:txBody>
              <a:bodyPr wrap="square" rtlCol="0">
                <a:spAutoFit/>
              </a:bodyPr>
              <a:lstStyle/>
              <a:p>
                <a:pPr algn="ctr"/>
                <a:r>
                  <a:rPr lang="en-GB" dirty="0"/>
                  <a:t>Automation</a:t>
                </a:r>
              </a:p>
            </p:txBody>
          </p:sp>
        </p:grpSp>
        <p:grpSp>
          <p:nvGrpSpPr>
            <p:cNvPr id="24" name="Group 23">
              <a:extLst>
                <a:ext uri="{FF2B5EF4-FFF2-40B4-BE49-F238E27FC236}">
                  <a16:creationId xmlns:a16="http://schemas.microsoft.com/office/drawing/2014/main" id="{749C6689-5AAE-2D72-6D51-A89B4BE664AF}"/>
                </a:ext>
              </a:extLst>
            </p:cNvPr>
            <p:cNvGrpSpPr/>
            <p:nvPr/>
          </p:nvGrpSpPr>
          <p:grpSpPr>
            <a:xfrm>
              <a:off x="4261064" y="3315368"/>
              <a:ext cx="2408663" cy="2865973"/>
              <a:chOff x="4661210" y="3382825"/>
              <a:chExt cx="2408663" cy="2865973"/>
            </a:xfrm>
          </p:grpSpPr>
          <p:grpSp>
            <p:nvGrpSpPr>
              <p:cNvPr id="15" name="Group 14">
                <a:extLst>
                  <a:ext uri="{FF2B5EF4-FFF2-40B4-BE49-F238E27FC236}">
                    <a16:creationId xmlns:a16="http://schemas.microsoft.com/office/drawing/2014/main" id="{E6EAA12F-687D-7A86-F3D5-A6B2897066D4}"/>
                  </a:ext>
                </a:extLst>
              </p:cNvPr>
              <p:cNvGrpSpPr/>
              <p:nvPr/>
            </p:nvGrpSpPr>
            <p:grpSpPr>
              <a:xfrm>
                <a:off x="4741126" y="4040857"/>
                <a:ext cx="2219093" cy="2207941"/>
                <a:chOff x="4593529" y="3554631"/>
                <a:chExt cx="2219093" cy="2207941"/>
              </a:xfrm>
            </p:grpSpPr>
            <p:sp>
              <p:nvSpPr>
                <p:cNvPr id="11" name="Rectangle: Rounded Corners 10">
                  <a:extLst>
                    <a:ext uri="{FF2B5EF4-FFF2-40B4-BE49-F238E27FC236}">
                      <a16:creationId xmlns:a16="http://schemas.microsoft.com/office/drawing/2014/main" id="{C8762DCC-3080-62A9-6085-BE8B1881F7FA}"/>
                    </a:ext>
                  </a:extLst>
                </p:cNvPr>
                <p:cNvSpPr/>
                <p:nvPr/>
              </p:nvSpPr>
              <p:spPr>
                <a:xfrm>
                  <a:off x="4593529" y="3554631"/>
                  <a:ext cx="2219093" cy="2207941"/>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pic>
              <p:nvPicPr>
                <p:cNvPr id="14" name="Picture 13" descr="A magnifying glass with a robotic arm&#10;&#10;Description automatically generated">
                  <a:extLst>
                    <a:ext uri="{FF2B5EF4-FFF2-40B4-BE49-F238E27FC236}">
                      <a16:creationId xmlns:a16="http://schemas.microsoft.com/office/drawing/2014/main" id="{6237FA96-F491-714A-AD32-D72049DFD785}"/>
                    </a:ext>
                  </a:extLst>
                </p:cNvPr>
                <p:cNvPicPr>
                  <a:picLocks noChangeAspect="1"/>
                </p:cNvPicPr>
                <p:nvPr/>
              </p:nvPicPr>
              <p:blipFill>
                <a:blip r:embed="rId4"/>
                <a:stretch>
                  <a:fillRect/>
                </a:stretch>
              </p:blipFill>
              <p:spPr>
                <a:xfrm>
                  <a:off x="4875798" y="3831324"/>
                  <a:ext cx="1654554" cy="1654554"/>
                </a:xfrm>
                <a:prstGeom prst="ellipse">
                  <a:avLst/>
                </a:prstGeom>
                <a:noFill/>
                <a:ln>
                  <a:noFill/>
                </a:ln>
              </p:spPr>
              <p:style>
                <a:lnRef idx="0">
                  <a:scrgbClr r="0" g="0" b="0"/>
                </a:lnRef>
                <a:fillRef idx="0">
                  <a:scrgbClr r="0" g="0" b="0"/>
                </a:fillRef>
                <a:effectRef idx="0">
                  <a:scrgbClr r="0" g="0" b="0"/>
                </a:effectRef>
                <a:fontRef idx="minor">
                  <a:schemeClr val="dk1"/>
                </a:fontRef>
              </p:style>
            </p:pic>
          </p:grpSp>
          <p:sp>
            <p:nvSpPr>
              <p:cNvPr id="23" name="TextBox 22">
                <a:extLst>
                  <a:ext uri="{FF2B5EF4-FFF2-40B4-BE49-F238E27FC236}">
                    <a16:creationId xmlns:a16="http://schemas.microsoft.com/office/drawing/2014/main" id="{9B1D5C62-204D-ED82-ED49-96773247A623}"/>
                  </a:ext>
                </a:extLst>
              </p:cNvPr>
              <p:cNvSpPr txBox="1"/>
              <p:nvPr/>
            </p:nvSpPr>
            <p:spPr>
              <a:xfrm>
                <a:off x="4661210" y="3382825"/>
                <a:ext cx="2408663" cy="646331"/>
              </a:xfrm>
              <a:prstGeom prst="rect">
                <a:avLst/>
              </a:prstGeom>
              <a:noFill/>
            </p:spPr>
            <p:txBody>
              <a:bodyPr wrap="square" rtlCol="0">
                <a:spAutoFit/>
              </a:bodyPr>
              <a:lstStyle/>
              <a:p>
                <a:pPr algn="ctr"/>
                <a:r>
                  <a:rPr lang="en-GB" dirty="0"/>
                  <a:t>Focus on Robotics concepts</a:t>
                </a:r>
              </a:p>
            </p:txBody>
          </p:sp>
        </p:grpSp>
        <p:grpSp>
          <p:nvGrpSpPr>
            <p:cNvPr id="34" name="Group 33">
              <a:extLst>
                <a:ext uri="{FF2B5EF4-FFF2-40B4-BE49-F238E27FC236}">
                  <a16:creationId xmlns:a16="http://schemas.microsoft.com/office/drawing/2014/main" id="{75264420-BEEC-64AF-0724-7A136C9CBF0E}"/>
                </a:ext>
              </a:extLst>
            </p:cNvPr>
            <p:cNvGrpSpPr/>
            <p:nvPr/>
          </p:nvGrpSpPr>
          <p:grpSpPr>
            <a:xfrm>
              <a:off x="6684173" y="1246031"/>
              <a:ext cx="2388168" cy="2847856"/>
              <a:chOff x="6863099" y="1246031"/>
              <a:chExt cx="2388168" cy="2847856"/>
            </a:xfrm>
          </p:grpSpPr>
          <p:grpSp>
            <p:nvGrpSpPr>
              <p:cNvPr id="20" name="Group 19">
                <a:extLst>
                  <a:ext uri="{FF2B5EF4-FFF2-40B4-BE49-F238E27FC236}">
                    <a16:creationId xmlns:a16="http://schemas.microsoft.com/office/drawing/2014/main" id="{314F9E5C-6091-7E7B-A51F-321BF5027C5A}"/>
                  </a:ext>
                </a:extLst>
              </p:cNvPr>
              <p:cNvGrpSpPr/>
              <p:nvPr/>
            </p:nvGrpSpPr>
            <p:grpSpPr>
              <a:xfrm>
                <a:off x="6947638" y="1885946"/>
                <a:ext cx="2219093" cy="2207941"/>
                <a:chOff x="8464005" y="2325029"/>
                <a:chExt cx="2219093" cy="2207941"/>
              </a:xfrm>
            </p:grpSpPr>
            <p:sp>
              <p:nvSpPr>
                <p:cNvPr id="18" name="Rectangle: Rounded Corners 17">
                  <a:extLst>
                    <a:ext uri="{FF2B5EF4-FFF2-40B4-BE49-F238E27FC236}">
                      <a16:creationId xmlns:a16="http://schemas.microsoft.com/office/drawing/2014/main" id="{E71A0C2A-05BB-B94E-436E-9261ED62700A}"/>
                    </a:ext>
                  </a:extLst>
                </p:cNvPr>
                <p:cNvSpPr/>
                <p:nvPr/>
              </p:nvSpPr>
              <p:spPr>
                <a:xfrm>
                  <a:off x="8464005" y="2325029"/>
                  <a:ext cx="2219093" cy="2207941"/>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pic>
              <p:nvPicPr>
                <p:cNvPr id="16" name="Picture 15" descr="A computer screen with a robotic arm&#10;&#10;Description automatically generated">
                  <a:extLst>
                    <a:ext uri="{FF2B5EF4-FFF2-40B4-BE49-F238E27FC236}">
                      <a16:creationId xmlns:a16="http://schemas.microsoft.com/office/drawing/2014/main" id="{613FBC71-C022-2C95-16B4-C834579429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46273" y="2604930"/>
                  <a:ext cx="1654555" cy="1654555"/>
                </a:xfrm>
                <a:prstGeom prst="ellipse">
                  <a:avLst/>
                </a:prstGeom>
                <a:noFill/>
                <a:ln>
                  <a:noFill/>
                </a:ln>
              </p:spPr>
              <p:style>
                <a:lnRef idx="0">
                  <a:scrgbClr r="0" g="0" b="0"/>
                </a:lnRef>
                <a:fillRef idx="0">
                  <a:scrgbClr r="0" g="0" b="0"/>
                </a:fillRef>
                <a:effectRef idx="0">
                  <a:scrgbClr r="0" g="0" b="0"/>
                </a:effectRef>
                <a:fontRef idx="minor">
                  <a:schemeClr val="dk1"/>
                </a:fontRef>
              </p:style>
            </p:pic>
          </p:grpSp>
          <p:sp>
            <p:nvSpPr>
              <p:cNvPr id="33" name="TextBox 32">
                <a:extLst>
                  <a:ext uri="{FF2B5EF4-FFF2-40B4-BE49-F238E27FC236}">
                    <a16:creationId xmlns:a16="http://schemas.microsoft.com/office/drawing/2014/main" id="{B6E303F8-E32A-B860-8717-1B04AF3C6A08}"/>
                  </a:ext>
                </a:extLst>
              </p:cNvPr>
              <p:cNvSpPr txBox="1"/>
              <p:nvPr/>
            </p:nvSpPr>
            <p:spPr>
              <a:xfrm>
                <a:off x="6863099" y="1246031"/>
                <a:ext cx="2388168" cy="646331"/>
              </a:xfrm>
              <a:prstGeom prst="rect">
                <a:avLst/>
              </a:prstGeom>
              <a:noFill/>
            </p:spPr>
            <p:txBody>
              <a:bodyPr wrap="square" rtlCol="0">
                <a:spAutoFit/>
              </a:bodyPr>
              <a:lstStyle/>
              <a:p>
                <a:pPr algn="ctr"/>
                <a:r>
                  <a:rPr lang="en-GB" dirty="0"/>
                  <a:t>Simulation and real time integration</a:t>
                </a:r>
              </a:p>
            </p:txBody>
          </p:sp>
        </p:grpSp>
        <p:grpSp>
          <p:nvGrpSpPr>
            <p:cNvPr id="36" name="Group 35">
              <a:extLst>
                <a:ext uri="{FF2B5EF4-FFF2-40B4-BE49-F238E27FC236}">
                  <a16:creationId xmlns:a16="http://schemas.microsoft.com/office/drawing/2014/main" id="{484E4155-14A0-F4B0-233E-8EA0CA5E726A}"/>
                </a:ext>
              </a:extLst>
            </p:cNvPr>
            <p:cNvGrpSpPr/>
            <p:nvPr/>
          </p:nvGrpSpPr>
          <p:grpSpPr>
            <a:xfrm>
              <a:off x="9196442" y="3473736"/>
              <a:ext cx="2219093" cy="2707605"/>
              <a:chOff x="9196442" y="3473736"/>
              <a:chExt cx="2219093" cy="2707605"/>
            </a:xfrm>
          </p:grpSpPr>
          <p:grpSp>
            <p:nvGrpSpPr>
              <p:cNvPr id="32" name="Group 31">
                <a:extLst>
                  <a:ext uri="{FF2B5EF4-FFF2-40B4-BE49-F238E27FC236}">
                    <a16:creationId xmlns:a16="http://schemas.microsoft.com/office/drawing/2014/main" id="{3FD55BE1-C29D-EE56-F1E8-B9F1A5163D10}"/>
                  </a:ext>
                </a:extLst>
              </p:cNvPr>
              <p:cNvGrpSpPr/>
              <p:nvPr/>
            </p:nvGrpSpPr>
            <p:grpSpPr>
              <a:xfrm>
                <a:off x="9196442" y="3973400"/>
                <a:ext cx="2219093" cy="2207941"/>
                <a:chOff x="9609037" y="4508245"/>
                <a:chExt cx="2219093" cy="2207941"/>
              </a:xfrm>
            </p:grpSpPr>
            <p:sp>
              <p:nvSpPr>
                <p:cNvPr id="28" name="Rectangle: Rounded Corners 27">
                  <a:extLst>
                    <a:ext uri="{FF2B5EF4-FFF2-40B4-BE49-F238E27FC236}">
                      <a16:creationId xmlns:a16="http://schemas.microsoft.com/office/drawing/2014/main" id="{AF158E8E-FE26-0BA0-C4B7-911D13489A12}"/>
                    </a:ext>
                  </a:extLst>
                </p:cNvPr>
                <p:cNvSpPr/>
                <p:nvPr/>
              </p:nvSpPr>
              <p:spPr>
                <a:xfrm>
                  <a:off x="9609037" y="4508245"/>
                  <a:ext cx="2219093" cy="2207941"/>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grpSp>
              <p:nvGrpSpPr>
                <p:cNvPr id="31" name="Group 30">
                  <a:extLst>
                    <a:ext uri="{FF2B5EF4-FFF2-40B4-BE49-F238E27FC236}">
                      <a16:creationId xmlns:a16="http://schemas.microsoft.com/office/drawing/2014/main" id="{EAA72288-691E-4A7F-724A-E8243F7FCC82}"/>
                    </a:ext>
                  </a:extLst>
                </p:cNvPr>
                <p:cNvGrpSpPr/>
                <p:nvPr/>
              </p:nvGrpSpPr>
              <p:grpSpPr>
                <a:xfrm>
                  <a:off x="9894839" y="4788471"/>
                  <a:ext cx="1647488" cy="1647488"/>
                  <a:chOff x="10132387" y="2682002"/>
                  <a:chExt cx="1647488" cy="1647488"/>
                </a:xfrm>
              </p:grpSpPr>
              <p:sp>
                <p:nvSpPr>
                  <p:cNvPr id="30" name="Oval 29">
                    <a:extLst>
                      <a:ext uri="{FF2B5EF4-FFF2-40B4-BE49-F238E27FC236}">
                        <a16:creationId xmlns:a16="http://schemas.microsoft.com/office/drawing/2014/main" id="{43C25B8C-214D-8F97-E9D9-57EFF8F6F049}"/>
                      </a:ext>
                    </a:extLst>
                  </p:cNvPr>
                  <p:cNvSpPr/>
                  <p:nvPr/>
                </p:nvSpPr>
                <p:spPr>
                  <a:xfrm>
                    <a:off x="10132387" y="2682002"/>
                    <a:ext cx="1647488" cy="1647488"/>
                  </a:xfrm>
                  <a:prstGeom prst="ellipse">
                    <a:avLst/>
                  </a:prstGeom>
                  <a:solidFill>
                    <a:srgbClr val="DEDFDC"/>
                  </a:solidFill>
                  <a:ln>
                    <a:solidFill>
                      <a:srgbClr val="DEDFD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6" name="Graphic 25" descr="Remote work with solid fill">
                    <a:extLst>
                      <a:ext uri="{FF2B5EF4-FFF2-40B4-BE49-F238E27FC236}">
                        <a16:creationId xmlns:a16="http://schemas.microsoft.com/office/drawing/2014/main" id="{45B5D2D3-C3D6-B020-0023-95B96A88F7E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393052" y="2942667"/>
                    <a:ext cx="1126158" cy="1126158"/>
                  </a:xfrm>
                  <a:prstGeom prst="rect">
                    <a:avLst/>
                  </a:prstGeom>
                </p:spPr>
              </p:pic>
            </p:grpSp>
          </p:grpSp>
          <p:sp>
            <p:nvSpPr>
              <p:cNvPr id="35" name="TextBox 34">
                <a:extLst>
                  <a:ext uri="{FF2B5EF4-FFF2-40B4-BE49-F238E27FC236}">
                    <a16:creationId xmlns:a16="http://schemas.microsoft.com/office/drawing/2014/main" id="{3E08657C-A8ED-EBDF-D036-038A5C5942F9}"/>
                  </a:ext>
                </a:extLst>
              </p:cNvPr>
              <p:cNvSpPr txBox="1"/>
              <p:nvPr/>
            </p:nvSpPr>
            <p:spPr>
              <a:xfrm>
                <a:off x="9482244" y="3473736"/>
                <a:ext cx="1813941" cy="369332"/>
              </a:xfrm>
              <a:prstGeom prst="rect">
                <a:avLst/>
              </a:prstGeom>
              <a:noFill/>
            </p:spPr>
            <p:txBody>
              <a:bodyPr wrap="square" rtlCol="0">
                <a:spAutoFit/>
              </a:bodyPr>
              <a:lstStyle/>
              <a:p>
                <a:r>
                  <a:rPr lang="en-GB" dirty="0"/>
                  <a:t>Remote access</a:t>
                </a:r>
              </a:p>
            </p:txBody>
          </p:sp>
        </p:grpSp>
      </p:grpSp>
    </p:spTree>
    <p:extLst>
      <p:ext uri="{BB962C8B-B14F-4D97-AF65-F5344CB8AC3E}">
        <p14:creationId xmlns:p14="http://schemas.microsoft.com/office/powerpoint/2010/main" val="1535483270"/>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4720C63D-59F3-F90B-6C9A-35A2631FE4E0}"/>
              </a:ext>
            </a:extLst>
          </p:cNvPr>
          <p:cNvPicPr>
            <a:picLocks noGrp="1" noChangeAspect="1"/>
          </p:cNvPicPr>
          <p:nvPr>
            <p:ph idx="1"/>
          </p:nvPr>
        </p:nvPicPr>
        <p:blipFill>
          <a:blip r:embed="rId3"/>
          <a:stretch>
            <a:fillRect/>
          </a:stretch>
        </p:blipFill>
        <p:spPr>
          <a:xfrm>
            <a:off x="1585913" y="1665288"/>
            <a:ext cx="9023350" cy="4511675"/>
          </a:xfrm>
        </p:spPr>
      </p:pic>
      <p:sp>
        <p:nvSpPr>
          <p:cNvPr id="3" name="Text Placeholder 2">
            <a:extLst>
              <a:ext uri="{FF2B5EF4-FFF2-40B4-BE49-F238E27FC236}">
                <a16:creationId xmlns:a16="http://schemas.microsoft.com/office/drawing/2014/main" id="{0DA42CC3-C279-D8CC-A5B1-70C3B73C66E4}"/>
              </a:ext>
            </a:extLst>
          </p:cNvPr>
          <p:cNvSpPr>
            <a:spLocks noGrp="1"/>
          </p:cNvSpPr>
          <p:nvPr>
            <p:ph type="body" sz="quarter" idx="12"/>
          </p:nvPr>
        </p:nvSpPr>
        <p:spPr/>
        <p:txBody>
          <a:bodyPr/>
          <a:lstStyle/>
          <a:p>
            <a:r>
              <a:rPr lang="en-GB"/>
              <a:t>Digital Twin </a:t>
            </a:r>
            <a:endParaRPr lang="en-GB" dirty="0"/>
          </a:p>
        </p:txBody>
      </p:sp>
      <p:sp>
        <p:nvSpPr>
          <p:cNvPr id="4" name="Title 3">
            <a:extLst>
              <a:ext uri="{FF2B5EF4-FFF2-40B4-BE49-F238E27FC236}">
                <a16:creationId xmlns:a16="http://schemas.microsoft.com/office/drawing/2014/main" id="{BF10D6C6-BF90-6E49-2D44-B6B04EABA6B1}"/>
              </a:ext>
            </a:extLst>
          </p:cNvPr>
          <p:cNvSpPr>
            <a:spLocks noGrp="1"/>
          </p:cNvSpPr>
          <p:nvPr>
            <p:ph type="title"/>
          </p:nvPr>
        </p:nvSpPr>
        <p:spPr/>
        <p:txBody>
          <a:bodyPr>
            <a:normAutofit fontScale="90000"/>
          </a:bodyPr>
          <a:lstStyle/>
          <a:p>
            <a:r>
              <a:rPr lang="en-US" sz="3200" dirty="0"/>
              <a:t>Technical Foundations </a:t>
            </a:r>
            <a:r>
              <a:rPr lang="en-GB" dirty="0"/>
              <a:t>	</a:t>
            </a:r>
          </a:p>
        </p:txBody>
      </p:sp>
      <p:sp>
        <p:nvSpPr>
          <p:cNvPr id="5" name="Footer Placeholder 4">
            <a:extLst>
              <a:ext uri="{FF2B5EF4-FFF2-40B4-BE49-F238E27FC236}">
                <a16:creationId xmlns:a16="http://schemas.microsoft.com/office/drawing/2014/main" id="{8BDFA3AE-4B91-52D0-F765-CB94D52FDC6C}"/>
              </a:ext>
            </a:extLst>
          </p:cNvPr>
          <p:cNvSpPr>
            <a:spLocks noGrp="1"/>
          </p:cNvSpPr>
          <p:nvPr>
            <p:ph type="ftr" sz="quarter" idx="3"/>
          </p:nvPr>
        </p:nvSpPr>
        <p:spPr/>
        <p:txBody>
          <a:bodyPr/>
          <a:lstStyle/>
          <a:p>
            <a:r>
              <a:rPr lang="de-DE"/>
              <a:t>Technische Hochschule Ulm | Ahmed Ibrahim Almohamed</a:t>
            </a:r>
            <a:endParaRPr lang="de-DE" dirty="0"/>
          </a:p>
        </p:txBody>
      </p:sp>
    </p:spTree>
    <p:extLst>
      <p:ext uri="{BB962C8B-B14F-4D97-AF65-F5344CB8AC3E}">
        <p14:creationId xmlns:p14="http://schemas.microsoft.com/office/powerpoint/2010/main" val="2741772738"/>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CDF0F0D-1ED7-60E4-A4DB-051861E3390F}"/>
              </a:ext>
            </a:extLst>
          </p:cNvPr>
          <p:cNvSpPr>
            <a:spLocks noGrp="1"/>
          </p:cNvSpPr>
          <p:nvPr>
            <p:ph type="body" sz="quarter" idx="12"/>
          </p:nvPr>
        </p:nvSpPr>
        <p:spPr/>
        <p:txBody>
          <a:bodyPr/>
          <a:lstStyle/>
          <a:p>
            <a:r>
              <a:rPr lang="en-GB" dirty="0"/>
              <a:t>Level of Integration</a:t>
            </a:r>
          </a:p>
        </p:txBody>
      </p:sp>
      <p:sp>
        <p:nvSpPr>
          <p:cNvPr id="4" name="Title 3">
            <a:extLst>
              <a:ext uri="{FF2B5EF4-FFF2-40B4-BE49-F238E27FC236}">
                <a16:creationId xmlns:a16="http://schemas.microsoft.com/office/drawing/2014/main" id="{46A504E6-38B0-C395-E093-1260C9235D48}"/>
              </a:ext>
            </a:extLst>
          </p:cNvPr>
          <p:cNvSpPr>
            <a:spLocks noGrp="1"/>
          </p:cNvSpPr>
          <p:nvPr>
            <p:ph type="title"/>
          </p:nvPr>
        </p:nvSpPr>
        <p:spPr/>
        <p:txBody>
          <a:bodyPr>
            <a:normAutofit fontScale="90000"/>
          </a:bodyPr>
          <a:lstStyle/>
          <a:p>
            <a:r>
              <a:rPr lang="en-US" sz="3200" dirty="0"/>
              <a:t>Technical Foundations </a:t>
            </a:r>
            <a:endParaRPr lang="en-GB" dirty="0"/>
          </a:p>
        </p:txBody>
      </p:sp>
      <p:sp>
        <p:nvSpPr>
          <p:cNvPr id="5" name="Footer Placeholder 4">
            <a:extLst>
              <a:ext uri="{FF2B5EF4-FFF2-40B4-BE49-F238E27FC236}">
                <a16:creationId xmlns:a16="http://schemas.microsoft.com/office/drawing/2014/main" id="{AB01B998-A3CA-57A7-D45A-706DD29FDD5D}"/>
              </a:ext>
            </a:extLst>
          </p:cNvPr>
          <p:cNvSpPr>
            <a:spLocks noGrp="1"/>
          </p:cNvSpPr>
          <p:nvPr>
            <p:ph type="ftr" sz="quarter" idx="3"/>
          </p:nvPr>
        </p:nvSpPr>
        <p:spPr/>
        <p:txBody>
          <a:bodyPr/>
          <a:lstStyle/>
          <a:p>
            <a:r>
              <a:rPr lang="de-DE"/>
              <a:t>Technische Hochschule Ulm | Ahmed Ibrahim Almohamed</a:t>
            </a:r>
            <a:endParaRPr lang="de-DE" dirty="0"/>
          </a:p>
        </p:txBody>
      </p:sp>
      <p:pic>
        <p:nvPicPr>
          <p:cNvPr id="10" name="Picture 9" descr="A diagram of a diagram&#10;&#10;Description automatically generated">
            <a:extLst>
              <a:ext uri="{FF2B5EF4-FFF2-40B4-BE49-F238E27FC236}">
                <a16:creationId xmlns:a16="http://schemas.microsoft.com/office/drawing/2014/main" id="{CA6E360C-A0D9-47E1-D881-78B19BA5486A}"/>
              </a:ext>
            </a:extLst>
          </p:cNvPr>
          <p:cNvPicPr>
            <a:picLocks noChangeAspect="1"/>
          </p:cNvPicPr>
          <p:nvPr/>
        </p:nvPicPr>
        <p:blipFill>
          <a:blip r:embed="rId3"/>
          <a:stretch>
            <a:fillRect/>
          </a:stretch>
        </p:blipFill>
        <p:spPr>
          <a:xfrm>
            <a:off x="1270112" y="2062975"/>
            <a:ext cx="9651776" cy="3677659"/>
          </a:xfrm>
          <a:prstGeom prst="rect">
            <a:avLst/>
          </a:prstGeom>
        </p:spPr>
      </p:pic>
    </p:spTree>
    <p:extLst>
      <p:ext uri="{BB962C8B-B14F-4D97-AF65-F5344CB8AC3E}">
        <p14:creationId xmlns:p14="http://schemas.microsoft.com/office/powerpoint/2010/main" val="3708014287"/>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diagram of a machine&#10;&#10;Description automatically generated with medium confidence">
            <a:extLst>
              <a:ext uri="{FF2B5EF4-FFF2-40B4-BE49-F238E27FC236}">
                <a16:creationId xmlns:a16="http://schemas.microsoft.com/office/drawing/2014/main" id="{37485AAC-76DE-ACF2-0F11-732628A0F9D7}"/>
              </a:ext>
            </a:extLst>
          </p:cNvPr>
          <p:cNvPicPr>
            <a:picLocks noGrp="1" noChangeAspect="1"/>
          </p:cNvPicPr>
          <p:nvPr>
            <p:ph idx="1"/>
          </p:nvPr>
        </p:nvPicPr>
        <p:blipFill>
          <a:blip r:embed="rId3"/>
          <a:stretch>
            <a:fillRect/>
          </a:stretch>
        </p:blipFill>
        <p:spPr>
          <a:xfrm>
            <a:off x="1406984" y="938375"/>
            <a:ext cx="9621477" cy="5412081"/>
          </a:xfrm>
        </p:spPr>
      </p:pic>
      <p:sp>
        <p:nvSpPr>
          <p:cNvPr id="3" name="Text Placeholder 2">
            <a:extLst>
              <a:ext uri="{FF2B5EF4-FFF2-40B4-BE49-F238E27FC236}">
                <a16:creationId xmlns:a16="http://schemas.microsoft.com/office/drawing/2014/main" id="{4088079E-86B6-73CD-D042-789F2348A67D}"/>
              </a:ext>
            </a:extLst>
          </p:cNvPr>
          <p:cNvSpPr>
            <a:spLocks noGrp="1"/>
          </p:cNvSpPr>
          <p:nvPr>
            <p:ph type="body" sz="quarter" idx="12"/>
          </p:nvPr>
        </p:nvSpPr>
        <p:spPr/>
        <p:txBody>
          <a:bodyPr/>
          <a:lstStyle/>
          <a:p>
            <a:r>
              <a:rPr lang="en-GB" dirty="0"/>
              <a:t>ROS2</a:t>
            </a:r>
          </a:p>
        </p:txBody>
      </p:sp>
      <p:sp>
        <p:nvSpPr>
          <p:cNvPr id="4" name="Title 3">
            <a:extLst>
              <a:ext uri="{FF2B5EF4-FFF2-40B4-BE49-F238E27FC236}">
                <a16:creationId xmlns:a16="http://schemas.microsoft.com/office/drawing/2014/main" id="{A6325E00-4593-78BC-8416-49B09198F635}"/>
              </a:ext>
            </a:extLst>
          </p:cNvPr>
          <p:cNvSpPr>
            <a:spLocks noGrp="1"/>
          </p:cNvSpPr>
          <p:nvPr>
            <p:ph type="title"/>
          </p:nvPr>
        </p:nvSpPr>
        <p:spPr/>
        <p:txBody>
          <a:bodyPr>
            <a:normAutofit fontScale="90000"/>
          </a:bodyPr>
          <a:lstStyle/>
          <a:p>
            <a:r>
              <a:rPr lang="en-US" sz="3200" dirty="0"/>
              <a:t>Technical Foundations </a:t>
            </a:r>
            <a:r>
              <a:rPr lang="en-GB" dirty="0"/>
              <a:t>	</a:t>
            </a:r>
          </a:p>
        </p:txBody>
      </p:sp>
      <p:sp>
        <p:nvSpPr>
          <p:cNvPr id="5" name="Footer Placeholder 4">
            <a:extLst>
              <a:ext uri="{FF2B5EF4-FFF2-40B4-BE49-F238E27FC236}">
                <a16:creationId xmlns:a16="http://schemas.microsoft.com/office/drawing/2014/main" id="{3835C3DB-1AF6-3D5C-A156-FCCE1E01574D}"/>
              </a:ext>
            </a:extLst>
          </p:cNvPr>
          <p:cNvSpPr>
            <a:spLocks noGrp="1"/>
          </p:cNvSpPr>
          <p:nvPr>
            <p:ph type="ftr" sz="quarter" idx="3"/>
          </p:nvPr>
        </p:nvSpPr>
        <p:spPr/>
        <p:txBody>
          <a:bodyPr/>
          <a:lstStyle/>
          <a:p>
            <a:r>
              <a:rPr lang="de-DE"/>
              <a:t>Technische Hochschule Ulm | Ahmed Ibrahim Almohamed</a:t>
            </a:r>
            <a:endParaRPr lang="de-DE" dirty="0"/>
          </a:p>
        </p:txBody>
      </p:sp>
    </p:spTree>
    <p:extLst>
      <p:ext uri="{BB962C8B-B14F-4D97-AF65-F5344CB8AC3E}">
        <p14:creationId xmlns:p14="http://schemas.microsoft.com/office/powerpoint/2010/main" val="354500474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diagram of a computer&#10;&#10;Description automatically generated">
            <a:extLst>
              <a:ext uri="{FF2B5EF4-FFF2-40B4-BE49-F238E27FC236}">
                <a16:creationId xmlns:a16="http://schemas.microsoft.com/office/drawing/2014/main" id="{971A46B0-24CA-381D-E9DC-5B2F78148CBB}"/>
              </a:ext>
            </a:extLst>
          </p:cNvPr>
          <p:cNvPicPr>
            <a:picLocks noGrp="1" noChangeAspect="1"/>
          </p:cNvPicPr>
          <p:nvPr>
            <p:ph idx="1"/>
          </p:nvPr>
        </p:nvPicPr>
        <p:blipFill>
          <a:blip r:embed="rId3"/>
          <a:stretch>
            <a:fillRect/>
          </a:stretch>
        </p:blipFill>
        <p:spPr>
          <a:xfrm>
            <a:off x="3329433" y="1581501"/>
            <a:ext cx="5533134" cy="4730830"/>
          </a:xfrm>
        </p:spPr>
      </p:pic>
      <p:sp>
        <p:nvSpPr>
          <p:cNvPr id="3" name="Text Placeholder 2">
            <a:extLst>
              <a:ext uri="{FF2B5EF4-FFF2-40B4-BE49-F238E27FC236}">
                <a16:creationId xmlns:a16="http://schemas.microsoft.com/office/drawing/2014/main" id="{4088079E-86B6-73CD-D042-789F2348A67D}"/>
              </a:ext>
            </a:extLst>
          </p:cNvPr>
          <p:cNvSpPr>
            <a:spLocks noGrp="1"/>
          </p:cNvSpPr>
          <p:nvPr>
            <p:ph type="body" sz="quarter" idx="12"/>
          </p:nvPr>
        </p:nvSpPr>
        <p:spPr/>
        <p:txBody>
          <a:bodyPr/>
          <a:lstStyle/>
          <a:p>
            <a:r>
              <a:rPr lang="en-GB" dirty="0"/>
              <a:t>ROS2 software architecture</a:t>
            </a:r>
          </a:p>
        </p:txBody>
      </p:sp>
      <p:sp>
        <p:nvSpPr>
          <p:cNvPr id="4" name="Title 3">
            <a:extLst>
              <a:ext uri="{FF2B5EF4-FFF2-40B4-BE49-F238E27FC236}">
                <a16:creationId xmlns:a16="http://schemas.microsoft.com/office/drawing/2014/main" id="{A6325E00-4593-78BC-8416-49B09198F635}"/>
              </a:ext>
            </a:extLst>
          </p:cNvPr>
          <p:cNvSpPr>
            <a:spLocks noGrp="1"/>
          </p:cNvSpPr>
          <p:nvPr>
            <p:ph type="title"/>
          </p:nvPr>
        </p:nvSpPr>
        <p:spPr/>
        <p:txBody>
          <a:bodyPr>
            <a:normAutofit fontScale="90000"/>
          </a:bodyPr>
          <a:lstStyle/>
          <a:p>
            <a:pPr>
              <a:buSzPct val="100000"/>
              <a:tabLst>
                <a:tab pos="1074738" algn="l"/>
              </a:tabLst>
            </a:pPr>
            <a:r>
              <a:rPr lang="en-US" sz="3200" dirty="0"/>
              <a:t>Technical Foundations </a:t>
            </a:r>
          </a:p>
        </p:txBody>
      </p:sp>
      <p:sp>
        <p:nvSpPr>
          <p:cNvPr id="5" name="Footer Placeholder 4">
            <a:extLst>
              <a:ext uri="{FF2B5EF4-FFF2-40B4-BE49-F238E27FC236}">
                <a16:creationId xmlns:a16="http://schemas.microsoft.com/office/drawing/2014/main" id="{3835C3DB-1AF6-3D5C-A156-FCCE1E01574D}"/>
              </a:ext>
            </a:extLst>
          </p:cNvPr>
          <p:cNvSpPr>
            <a:spLocks noGrp="1"/>
          </p:cNvSpPr>
          <p:nvPr>
            <p:ph type="ftr" sz="quarter" idx="3"/>
          </p:nvPr>
        </p:nvSpPr>
        <p:spPr/>
        <p:txBody>
          <a:bodyPr/>
          <a:lstStyle/>
          <a:p>
            <a:r>
              <a:rPr lang="de-DE"/>
              <a:t>Technische Hochschule Ulm | Ahmed Ibrahim Almohamed</a:t>
            </a:r>
            <a:endParaRPr lang="de-DE" dirty="0"/>
          </a:p>
        </p:txBody>
      </p:sp>
    </p:spTree>
    <p:extLst>
      <p:ext uri="{BB962C8B-B14F-4D97-AF65-F5344CB8AC3E}">
        <p14:creationId xmlns:p14="http://schemas.microsoft.com/office/powerpoint/2010/main" val="2439161708"/>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088079E-86B6-73CD-D042-789F2348A67D}"/>
              </a:ext>
            </a:extLst>
          </p:cNvPr>
          <p:cNvSpPr>
            <a:spLocks noGrp="1"/>
          </p:cNvSpPr>
          <p:nvPr>
            <p:ph type="body" sz="quarter" idx="12"/>
          </p:nvPr>
        </p:nvSpPr>
        <p:spPr/>
        <p:txBody>
          <a:bodyPr/>
          <a:lstStyle/>
          <a:p>
            <a:r>
              <a:rPr lang="en-GB"/>
              <a:t>ROS2 and ROS</a:t>
            </a:r>
            <a:endParaRPr lang="en-GB" dirty="0"/>
          </a:p>
        </p:txBody>
      </p:sp>
      <p:sp>
        <p:nvSpPr>
          <p:cNvPr id="4" name="Title 3">
            <a:extLst>
              <a:ext uri="{FF2B5EF4-FFF2-40B4-BE49-F238E27FC236}">
                <a16:creationId xmlns:a16="http://schemas.microsoft.com/office/drawing/2014/main" id="{A6325E00-4593-78BC-8416-49B09198F635}"/>
              </a:ext>
            </a:extLst>
          </p:cNvPr>
          <p:cNvSpPr>
            <a:spLocks noGrp="1"/>
          </p:cNvSpPr>
          <p:nvPr>
            <p:ph type="title"/>
          </p:nvPr>
        </p:nvSpPr>
        <p:spPr/>
        <p:txBody>
          <a:bodyPr>
            <a:normAutofit fontScale="90000"/>
          </a:bodyPr>
          <a:lstStyle/>
          <a:p>
            <a:pPr>
              <a:buSzPct val="100000"/>
              <a:tabLst>
                <a:tab pos="1074738" algn="l"/>
              </a:tabLst>
            </a:pPr>
            <a:r>
              <a:rPr lang="en-US" sz="3200"/>
              <a:t>Technical Foundations </a:t>
            </a:r>
            <a:endParaRPr lang="en-US" sz="3200" dirty="0"/>
          </a:p>
        </p:txBody>
      </p:sp>
      <p:sp>
        <p:nvSpPr>
          <p:cNvPr id="5" name="Footer Placeholder 4">
            <a:extLst>
              <a:ext uri="{FF2B5EF4-FFF2-40B4-BE49-F238E27FC236}">
                <a16:creationId xmlns:a16="http://schemas.microsoft.com/office/drawing/2014/main" id="{3835C3DB-1AF6-3D5C-A156-FCCE1E01574D}"/>
              </a:ext>
            </a:extLst>
          </p:cNvPr>
          <p:cNvSpPr>
            <a:spLocks noGrp="1"/>
          </p:cNvSpPr>
          <p:nvPr>
            <p:ph type="ftr" sz="quarter" idx="3"/>
          </p:nvPr>
        </p:nvSpPr>
        <p:spPr/>
        <p:txBody>
          <a:bodyPr/>
          <a:lstStyle/>
          <a:p>
            <a:r>
              <a:rPr lang="de-DE"/>
              <a:t>Technische Hochschule Ulm | Ahmed Ibrahim Almohamed</a:t>
            </a:r>
            <a:endParaRPr lang="de-DE" dirty="0"/>
          </a:p>
        </p:txBody>
      </p:sp>
      <p:pic>
        <p:nvPicPr>
          <p:cNvPr id="8" name="Content Placeholder 7" descr="A screenshot of a computer&#10;&#10;Description automatically generated">
            <a:extLst>
              <a:ext uri="{FF2B5EF4-FFF2-40B4-BE49-F238E27FC236}">
                <a16:creationId xmlns:a16="http://schemas.microsoft.com/office/drawing/2014/main" id="{CF0C2FE4-BA56-E195-B755-A2CF8D498C26}"/>
              </a:ext>
            </a:extLst>
          </p:cNvPr>
          <p:cNvPicPr>
            <a:picLocks noGrp="1" noChangeAspect="1"/>
          </p:cNvPicPr>
          <p:nvPr>
            <p:ph idx="1"/>
          </p:nvPr>
        </p:nvPicPr>
        <p:blipFill>
          <a:blip r:embed="rId3"/>
          <a:stretch>
            <a:fillRect/>
          </a:stretch>
        </p:blipFill>
        <p:spPr>
          <a:xfrm>
            <a:off x="2437894" y="1686668"/>
            <a:ext cx="7316211" cy="4003210"/>
          </a:xfrm>
        </p:spPr>
      </p:pic>
    </p:spTree>
    <p:extLst>
      <p:ext uri="{BB962C8B-B14F-4D97-AF65-F5344CB8AC3E}">
        <p14:creationId xmlns:p14="http://schemas.microsoft.com/office/powerpoint/2010/main" val="108275057"/>
      </p:ext>
    </p:extLst>
  </p:cSld>
  <p:clrMapOvr>
    <a:masterClrMapping/>
  </p:clrMapOvr>
  <p:transition spd="slow">
    <p:push dir="u"/>
  </p:transition>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1F386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97E0A228-C590-4D20-B05F-A6BF04A05448}"/>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2130</Words>
  <Application>Microsoft Office PowerPoint</Application>
  <PresentationFormat>Widescreen</PresentationFormat>
  <Paragraphs>226</Paragraphs>
  <Slides>25</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Aptos</vt:lpstr>
      <vt:lpstr>Aptos Display</vt:lpstr>
      <vt:lpstr>Arial</vt:lpstr>
      <vt:lpstr>Calibri</vt:lpstr>
      <vt:lpstr>Consolas</vt:lpstr>
      <vt:lpstr>Lato</vt:lpstr>
      <vt:lpstr>Office Theme</vt:lpstr>
      <vt:lpstr>Entwicklung einer Digital Twin-Applikation für einen Industrieroboter mit ROS und OPC-UA</vt:lpstr>
      <vt:lpstr>Agenda</vt:lpstr>
      <vt:lpstr>Introduction </vt:lpstr>
      <vt:lpstr>Introduction </vt:lpstr>
      <vt:lpstr>Technical Foundations  </vt:lpstr>
      <vt:lpstr>Technical Foundations </vt:lpstr>
      <vt:lpstr>Technical Foundations  </vt:lpstr>
      <vt:lpstr>Technical Foundations </vt:lpstr>
      <vt:lpstr>Technical Foundations </vt:lpstr>
      <vt:lpstr>Technical Foundations  </vt:lpstr>
      <vt:lpstr>Technical Foundations  </vt:lpstr>
      <vt:lpstr>Technical Foundations </vt:lpstr>
      <vt:lpstr>Use case Application </vt:lpstr>
      <vt:lpstr>System overview</vt:lpstr>
      <vt:lpstr>State of Art</vt:lpstr>
      <vt:lpstr>State of Art</vt:lpstr>
      <vt:lpstr>State of Art</vt:lpstr>
      <vt:lpstr>State of Art</vt:lpstr>
      <vt:lpstr>State of Art</vt:lpstr>
      <vt:lpstr>State of Art</vt:lpstr>
      <vt:lpstr>State of Art</vt:lpstr>
      <vt:lpstr>State of Art</vt:lpstr>
      <vt:lpstr>State of Art</vt:lpstr>
      <vt:lpstr>DEMO</vt:lpstr>
      <vt:lpstr>Vielen Dank für  Ihre Aufmerksamkeit.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Ibrahim Almohamed, Ahmed</dc:creator>
  <cp:lastModifiedBy>Ibrahim Almohamed, Ahmed</cp:lastModifiedBy>
  <cp:revision>223</cp:revision>
  <cp:lastPrinted>2019-04-24T09:18:20Z</cp:lastPrinted>
  <dcterms:created xsi:type="dcterms:W3CDTF">2024-09-14T04:28:06Z</dcterms:created>
  <dcterms:modified xsi:type="dcterms:W3CDTF">2024-10-23T21:58:21Z</dcterms:modified>
</cp:coreProperties>
</file>

<file path=docProps/thumbnail.jpeg>
</file>